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e134c1949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ce90fd2b54b15"/>
  </p:sldMasterIdLst>
  <p:sldIdLst>
    <p:sldId xmlns:r="http://schemas.openxmlformats.org/officeDocument/2006/relationships" id="256" r:id="Ra9d2560cf0514886"/>
    <p:sldId xmlns:r="http://schemas.openxmlformats.org/officeDocument/2006/relationships" id="257" r:id="Rcff44631c46b4784"/>
    <p:sldId xmlns:r="http://schemas.openxmlformats.org/officeDocument/2006/relationships" id="258" r:id="R276b7aea81174f37"/>
    <p:sldId xmlns:r="http://schemas.openxmlformats.org/officeDocument/2006/relationships" id="259" r:id="R85997891e46a4236"/>
    <p:sldId xmlns:r="http://schemas.openxmlformats.org/officeDocument/2006/relationships" id="260" r:id="Rada282653873487c"/>
    <p:sldId xmlns:r="http://schemas.openxmlformats.org/officeDocument/2006/relationships" id="261" r:id="Rcb7b1f714546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ce90fd2b54b15" /><Relationship Type="http://schemas.openxmlformats.org/officeDocument/2006/relationships/slide" Target="/ppt/slides/slide1.xml" Id="Ra9d2560cf0514886" /><Relationship Type="http://schemas.openxmlformats.org/officeDocument/2006/relationships/slide" Target="/ppt/slides/slide2.xml" Id="Rcff44631c46b4784" /><Relationship Type="http://schemas.openxmlformats.org/officeDocument/2006/relationships/slide" Target="/ppt/slides/slide3.xml" Id="R276b7aea81174f37" /><Relationship Type="http://schemas.openxmlformats.org/officeDocument/2006/relationships/slide" Target="/ppt/slides/slide4.xml" Id="R85997891e46a4236" /><Relationship Type="http://schemas.openxmlformats.org/officeDocument/2006/relationships/slide" Target="/ppt/slides/slide5.xml" Id="Rada282653873487c" /><Relationship Type="http://schemas.openxmlformats.org/officeDocument/2006/relationships/slide" Target="/ppt/slides/slide6.xml" Id="Rcb7b1f714546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8029d7b33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a29e41194cac" /><Relationship Type="http://schemas.openxmlformats.org/officeDocument/2006/relationships/theme" Target="/ppt/slideMasters/theme/theme1.xml" Id="Ra0022a61aaf0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2a29e4119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e702dd14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6c69d47aa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d27d9fef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a0cc279c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9b91708d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028934f28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