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508e085ac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751db11024f26"/>
  </p:sldMasterIdLst>
  <p:sldIdLst>
    <p:sldId xmlns:r="http://schemas.openxmlformats.org/officeDocument/2006/relationships" id="256" r:id="R18d3a684e8f4419b"/>
    <p:sldId xmlns:r="http://schemas.openxmlformats.org/officeDocument/2006/relationships" id="257" r:id="Ra8f4306fb47a41de"/>
    <p:sldId xmlns:r="http://schemas.openxmlformats.org/officeDocument/2006/relationships" id="258" r:id="R138ff95d79b149c1"/>
    <p:sldId xmlns:r="http://schemas.openxmlformats.org/officeDocument/2006/relationships" id="259" r:id="R6974e39a253b4d3b"/>
    <p:sldId xmlns:r="http://schemas.openxmlformats.org/officeDocument/2006/relationships" id="260" r:id="R99541b6dad44460f"/>
    <p:sldId xmlns:r="http://schemas.openxmlformats.org/officeDocument/2006/relationships" id="261" r:id="R6b550ef327a64d69"/>
    <p:sldId xmlns:r="http://schemas.openxmlformats.org/officeDocument/2006/relationships" id="262" r:id="Re6c239282ecf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751db11024f26" /><Relationship Type="http://schemas.openxmlformats.org/officeDocument/2006/relationships/slide" Target="/ppt/slides/slide1.xml" Id="R18d3a684e8f4419b" /><Relationship Type="http://schemas.openxmlformats.org/officeDocument/2006/relationships/slide" Target="/ppt/slides/slide2.xml" Id="Ra8f4306fb47a41de" /><Relationship Type="http://schemas.openxmlformats.org/officeDocument/2006/relationships/slide" Target="/ppt/slides/slide3.xml" Id="R138ff95d79b149c1" /><Relationship Type="http://schemas.openxmlformats.org/officeDocument/2006/relationships/slide" Target="/ppt/slides/slide4.xml" Id="R6974e39a253b4d3b" /><Relationship Type="http://schemas.openxmlformats.org/officeDocument/2006/relationships/slide" Target="/ppt/slides/slide5.xml" Id="R99541b6dad44460f" /><Relationship Type="http://schemas.openxmlformats.org/officeDocument/2006/relationships/slide" Target="/ppt/slides/slide6.xml" Id="R6b550ef327a64d69" /><Relationship Type="http://schemas.openxmlformats.org/officeDocument/2006/relationships/slide" Target="/ppt/slides/slide7.xml" Id="Re6c239282ecf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57f1d6215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5530b2e64aae" /><Relationship Type="http://schemas.openxmlformats.org/officeDocument/2006/relationships/theme" Target="/ppt/slideMasters/theme/theme1.xml" Id="Rbce8c5a31c94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d5530b2e6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7dfacc9e5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07be3606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f625f10f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4f3ac2c0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492e6b744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9f206deb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dbbc0e41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29 173 228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KRISTOFFER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kristoffer.adolfsen@hotmail.com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