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ebab6a569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18782e0ca4125"/>
  </p:sldMasterIdLst>
  <p:sldIdLst>
    <p:sldId xmlns:r="http://schemas.openxmlformats.org/officeDocument/2006/relationships" id="256" r:id="R1d784165ee3d4216"/>
    <p:sldId xmlns:r="http://schemas.openxmlformats.org/officeDocument/2006/relationships" id="257" r:id="R67a2f39b0aab46d8"/>
    <p:sldId xmlns:r="http://schemas.openxmlformats.org/officeDocument/2006/relationships" id="258" r:id="R0c6923306001436a"/>
    <p:sldId xmlns:r="http://schemas.openxmlformats.org/officeDocument/2006/relationships" id="259" r:id="R3c66bb7ee0a141ec"/>
    <p:sldId xmlns:r="http://schemas.openxmlformats.org/officeDocument/2006/relationships" id="260" r:id="Re3823eb795524b3b"/>
    <p:sldId xmlns:r="http://schemas.openxmlformats.org/officeDocument/2006/relationships" id="261" r:id="R5b890fc2b0354092"/>
    <p:sldId xmlns:r="http://schemas.openxmlformats.org/officeDocument/2006/relationships" id="262" r:id="R873afed439c8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18782e0ca4125" /><Relationship Type="http://schemas.openxmlformats.org/officeDocument/2006/relationships/slide" Target="/ppt/slides/slide1.xml" Id="R1d784165ee3d4216" /><Relationship Type="http://schemas.openxmlformats.org/officeDocument/2006/relationships/slide" Target="/ppt/slides/slide2.xml" Id="R67a2f39b0aab46d8" /><Relationship Type="http://schemas.openxmlformats.org/officeDocument/2006/relationships/slide" Target="/ppt/slides/slide3.xml" Id="R0c6923306001436a" /><Relationship Type="http://schemas.openxmlformats.org/officeDocument/2006/relationships/slide" Target="/ppt/slides/slide4.xml" Id="R3c66bb7ee0a141ec" /><Relationship Type="http://schemas.openxmlformats.org/officeDocument/2006/relationships/slide" Target="/ppt/slides/slide5.xml" Id="Re3823eb795524b3b" /><Relationship Type="http://schemas.openxmlformats.org/officeDocument/2006/relationships/slide" Target="/ppt/slides/slide6.xml" Id="R5b890fc2b0354092" /><Relationship Type="http://schemas.openxmlformats.org/officeDocument/2006/relationships/slide" Target="/ppt/slides/slide7.xml" Id="R873afed439c8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7f99dad49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77313d5b4b05" /><Relationship Type="http://schemas.openxmlformats.org/officeDocument/2006/relationships/theme" Target="/ppt/slideMasters/theme/theme1.xml" Id="Re5c4a61f6d40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b77313d5b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f8b8e2f8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dc36af1a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9f7be2d57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1002f1f5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1558330ae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74269a90a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5bc8c698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PEDERSEN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