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1850a64a6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e7be9733e4f23"/>
  </p:sldMasterIdLst>
  <p:sldIdLst>
    <p:sldId xmlns:r="http://schemas.openxmlformats.org/officeDocument/2006/relationships" id="256" r:id="R3f7a420aa5d94572"/>
    <p:sldId xmlns:r="http://schemas.openxmlformats.org/officeDocument/2006/relationships" id="257" r:id="R6424c6d9684b42ab"/>
    <p:sldId xmlns:r="http://schemas.openxmlformats.org/officeDocument/2006/relationships" id="258" r:id="R06ba4ca4acfe45b0"/>
    <p:sldId xmlns:r="http://schemas.openxmlformats.org/officeDocument/2006/relationships" id="259" r:id="R020b32c1881c4036"/>
    <p:sldId xmlns:r="http://schemas.openxmlformats.org/officeDocument/2006/relationships" id="260" r:id="Reac00fb83d5d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e7be9733e4f23" /><Relationship Type="http://schemas.openxmlformats.org/officeDocument/2006/relationships/slide" Target="/ppt/slides/slide1.xml" Id="R3f7a420aa5d94572" /><Relationship Type="http://schemas.openxmlformats.org/officeDocument/2006/relationships/slide" Target="/ppt/slides/slide2.xml" Id="R6424c6d9684b42ab" /><Relationship Type="http://schemas.openxmlformats.org/officeDocument/2006/relationships/slide" Target="/ppt/slides/slide3.xml" Id="R06ba4ca4acfe45b0" /><Relationship Type="http://schemas.openxmlformats.org/officeDocument/2006/relationships/slide" Target="/ppt/slides/slide4.xml" Id="R020b32c1881c4036" /><Relationship Type="http://schemas.openxmlformats.org/officeDocument/2006/relationships/slide" Target="/ppt/slides/slide5.xml" Id="Reac00fb83d5d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f3fef48ef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864beb9bc4a0f" /><Relationship Type="http://schemas.openxmlformats.org/officeDocument/2006/relationships/theme" Target="/ppt/slideMasters/theme/theme1.xml" Id="R3b53fe9dd7fd4b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864beb9bc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af3c9b0de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2c7a08725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b440ecf59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dd3a5a5f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0d131437c42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