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f1c155312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50f4976b24b02"/>
  </p:sldMasterIdLst>
  <p:sldIdLst>
    <p:sldId xmlns:r="http://schemas.openxmlformats.org/officeDocument/2006/relationships" id="256" r:id="Rb2a3bc7dcebe4852"/>
    <p:sldId xmlns:r="http://schemas.openxmlformats.org/officeDocument/2006/relationships" id="257" r:id="R9fab92925c7a42a7"/>
    <p:sldId xmlns:r="http://schemas.openxmlformats.org/officeDocument/2006/relationships" id="258" r:id="Rf2e4e64a479c4d95"/>
    <p:sldId xmlns:r="http://schemas.openxmlformats.org/officeDocument/2006/relationships" id="259" r:id="Rdd684f692e164c13"/>
    <p:sldId xmlns:r="http://schemas.openxmlformats.org/officeDocument/2006/relationships" id="260" r:id="R34298f10bb1c40b7"/>
    <p:sldId xmlns:r="http://schemas.openxmlformats.org/officeDocument/2006/relationships" id="261" r:id="R0c840993956b40f2"/>
    <p:sldId xmlns:r="http://schemas.openxmlformats.org/officeDocument/2006/relationships" id="262" r:id="R1539770800f2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50f4976b24b02" /><Relationship Type="http://schemas.openxmlformats.org/officeDocument/2006/relationships/slide" Target="/ppt/slides/slide1.xml" Id="Rb2a3bc7dcebe4852" /><Relationship Type="http://schemas.openxmlformats.org/officeDocument/2006/relationships/slide" Target="/ppt/slides/slide2.xml" Id="R9fab92925c7a42a7" /><Relationship Type="http://schemas.openxmlformats.org/officeDocument/2006/relationships/slide" Target="/ppt/slides/slide3.xml" Id="Rf2e4e64a479c4d95" /><Relationship Type="http://schemas.openxmlformats.org/officeDocument/2006/relationships/slide" Target="/ppt/slides/slide4.xml" Id="Rdd684f692e164c13" /><Relationship Type="http://schemas.openxmlformats.org/officeDocument/2006/relationships/slide" Target="/ppt/slides/slide5.xml" Id="R34298f10bb1c40b7" /><Relationship Type="http://schemas.openxmlformats.org/officeDocument/2006/relationships/slide" Target="/ppt/slides/slide6.xml" Id="R0c840993956b40f2" /><Relationship Type="http://schemas.openxmlformats.org/officeDocument/2006/relationships/slide" Target="/ppt/slides/slide7.xml" Id="R1539770800f2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d914bce0f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d256f21564054" /><Relationship Type="http://schemas.openxmlformats.org/officeDocument/2006/relationships/theme" Target="/ppt/slideMasters/theme/theme1.xml" Id="R5f9178c90c63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d256f2156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e90ea7686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ae84fed91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91df9daa5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a1d53cea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4620b988b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abd18bedc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d064c16a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