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61d87e767741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2ce292089f47b8"/>
  </p:sldMasterIdLst>
  <p:sldIdLst>
    <p:sldId xmlns:r="http://schemas.openxmlformats.org/officeDocument/2006/relationships" id="256" r:id="R9ec54a13dfba48be"/>
    <p:sldId xmlns:r="http://schemas.openxmlformats.org/officeDocument/2006/relationships" id="257" r:id="R2d4606278d324538"/>
    <p:sldId xmlns:r="http://schemas.openxmlformats.org/officeDocument/2006/relationships" id="258" r:id="R5db1f8bcabdb4127"/>
    <p:sldId xmlns:r="http://schemas.openxmlformats.org/officeDocument/2006/relationships" id="259" r:id="Rbc95892951de4e92"/>
    <p:sldId xmlns:r="http://schemas.openxmlformats.org/officeDocument/2006/relationships" id="260" r:id="R376bc562e7594a21"/>
    <p:sldId xmlns:r="http://schemas.openxmlformats.org/officeDocument/2006/relationships" id="261" r:id="R07f606bbe26a4eed"/>
    <p:sldId xmlns:r="http://schemas.openxmlformats.org/officeDocument/2006/relationships" id="262" r:id="R328550382d65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ce292089f47b8" /><Relationship Type="http://schemas.openxmlformats.org/officeDocument/2006/relationships/slide" Target="/ppt/slides/slide1.xml" Id="R9ec54a13dfba48be" /><Relationship Type="http://schemas.openxmlformats.org/officeDocument/2006/relationships/slide" Target="/ppt/slides/slide2.xml" Id="R2d4606278d324538" /><Relationship Type="http://schemas.openxmlformats.org/officeDocument/2006/relationships/slide" Target="/ppt/slides/slide3.xml" Id="R5db1f8bcabdb4127" /><Relationship Type="http://schemas.openxmlformats.org/officeDocument/2006/relationships/slide" Target="/ppt/slides/slide4.xml" Id="Rbc95892951de4e92" /><Relationship Type="http://schemas.openxmlformats.org/officeDocument/2006/relationships/slide" Target="/ppt/slides/slide5.xml" Id="R376bc562e7594a21" /><Relationship Type="http://schemas.openxmlformats.org/officeDocument/2006/relationships/slide" Target="/ppt/slides/slide6.xml" Id="R07f606bbe26a4eed" /><Relationship Type="http://schemas.openxmlformats.org/officeDocument/2006/relationships/slide" Target="/ppt/slides/slide7.xml" Id="R328550382d65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cbafe76224e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f5a88db004581" /><Relationship Type="http://schemas.openxmlformats.org/officeDocument/2006/relationships/theme" Target="/ppt/slideMasters/theme/theme1.xml" Id="R2822b7a9929b41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f5a88db0045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c40647ed84f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40a0ab365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54a3d33ed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7771d4b97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b9e4d7d684d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6abdd4cb54a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0fdfffcfa47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 ØKONOMI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19 541 689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6 214 208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BRUVIK-MEYER GEIR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HEIDE KATHRINE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982 508 029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