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ca6940bd0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387578d324a96"/>
  </p:sldMasterIdLst>
  <p:sldIdLst>
    <p:sldId xmlns:r="http://schemas.openxmlformats.org/officeDocument/2006/relationships" id="256" r:id="Rb78964991e8b4bc4"/>
    <p:sldId xmlns:r="http://schemas.openxmlformats.org/officeDocument/2006/relationships" id="257" r:id="R59462d1b0d2c4c6d"/>
    <p:sldId xmlns:r="http://schemas.openxmlformats.org/officeDocument/2006/relationships" id="258" r:id="R5b1c34454cb44023"/>
    <p:sldId xmlns:r="http://schemas.openxmlformats.org/officeDocument/2006/relationships" id="259" r:id="R0323a590ee8046cb"/>
    <p:sldId xmlns:r="http://schemas.openxmlformats.org/officeDocument/2006/relationships" id="260" r:id="R4dffadbf635e40a4"/>
    <p:sldId xmlns:r="http://schemas.openxmlformats.org/officeDocument/2006/relationships" id="261" r:id="Rb08bfb515ec1433c"/>
    <p:sldId xmlns:r="http://schemas.openxmlformats.org/officeDocument/2006/relationships" id="262" r:id="Ra164465f4e76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387578d324a96" /><Relationship Type="http://schemas.openxmlformats.org/officeDocument/2006/relationships/slide" Target="/ppt/slides/slide1.xml" Id="Rb78964991e8b4bc4" /><Relationship Type="http://schemas.openxmlformats.org/officeDocument/2006/relationships/slide" Target="/ppt/slides/slide2.xml" Id="R59462d1b0d2c4c6d" /><Relationship Type="http://schemas.openxmlformats.org/officeDocument/2006/relationships/slide" Target="/ppt/slides/slide3.xml" Id="R5b1c34454cb44023" /><Relationship Type="http://schemas.openxmlformats.org/officeDocument/2006/relationships/slide" Target="/ppt/slides/slide4.xml" Id="R0323a590ee8046cb" /><Relationship Type="http://schemas.openxmlformats.org/officeDocument/2006/relationships/slide" Target="/ppt/slides/slide5.xml" Id="R4dffadbf635e40a4" /><Relationship Type="http://schemas.openxmlformats.org/officeDocument/2006/relationships/slide" Target="/ppt/slides/slide6.xml" Id="Rb08bfb515ec1433c" /><Relationship Type="http://schemas.openxmlformats.org/officeDocument/2006/relationships/slide" Target="/ppt/slides/slide7.xml" Id="Ra164465f4e76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20f2a6c3e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78570d2e24040" /><Relationship Type="http://schemas.openxmlformats.org/officeDocument/2006/relationships/theme" Target="/ppt/slideMasters/theme/theme1.xml" Id="Rf0b1e9376624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78570d2e2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9e9435bf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7512c95e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e591ff7f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7940421a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567fafc8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64cb3cef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61169365b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