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659433d67140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e8d4bdea5342c1"/>
  </p:sldMasterIdLst>
  <p:sldIdLst>
    <p:sldId xmlns:r="http://schemas.openxmlformats.org/officeDocument/2006/relationships" id="256" r:id="R4be6a9d7b5944874"/>
    <p:sldId xmlns:r="http://schemas.openxmlformats.org/officeDocument/2006/relationships" id="257" r:id="Re16e2766868f483c"/>
    <p:sldId xmlns:r="http://schemas.openxmlformats.org/officeDocument/2006/relationships" id="258" r:id="R75faea4d738e4d11"/>
    <p:sldId xmlns:r="http://schemas.openxmlformats.org/officeDocument/2006/relationships" id="259" r:id="R3a2f5c84787c4773"/>
    <p:sldId xmlns:r="http://schemas.openxmlformats.org/officeDocument/2006/relationships" id="260" r:id="R6afa6ea389894252"/>
    <p:sldId xmlns:r="http://schemas.openxmlformats.org/officeDocument/2006/relationships" id="261" r:id="Rd2cd13399c1549f2"/>
    <p:sldId xmlns:r="http://schemas.openxmlformats.org/officeDocument/2006/relationships" id="262" r:id="Rf95d10a5edfd4f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e8d4bdea5342c1" /><Relationship Type="http://schemas.openxmlformats.org/officeDocument/2006/relationships/slide" Target="/ppt/slides/slide1.xml" Id="R4be6a9d7b5944874" /><Relationship Type="http://schemas.openxmlformats.org/officeDocument/2006/relationships/slide" Target="/ppt/slides/slide2.xml" Id="Re16e2766868f483c" /><Relationship Type="http://schemas.openxmlformats.org/officeDocument/2006/relationships/slide" Target="/ppt/slides/slide3.xml" Id="R75faea4d738e4d11" /><Relationship Type="http://schemas.openxmlformats.org/officeDocument/2006/relationships/slide" Target="/ppt/slides/slide4.xml" Id="R3a2f5c84787c4773" /><Relationship Type="http://schemas.openxmlformats.org/officeDocument/2006/relationships/slide" Target="/ppt/slides/slide5.xml" Id="R6afa6ea389894252" /><Relationship Type="http://schemas.openxmlformats.org/officeDocument/2006/relationships/slide" Target="/ppt/slides/slide6.xml" Id="Rd2cd13399c1549f2" /><Relationship Type="http://schemas.openxmlformats.org/officeDocument/2006/relationships/slide" Target="/ppt/slides/slide7.xml" Id="Rf95d10a5edfd4f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bf8265e96743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db0dbe4b14eec" /><Relationship Type="http://schemas.openxmlformats.org/officeDocument/2006/relationships/theme" Target="/ppt/slideMasters/theme/theme1.xml" Id="R2c3b92337b2547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0db0dbe4b14e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9296d16514b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8e7a0f73d42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1a552276f41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1942f378d48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28b760b8a45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ee75ab01945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0f1a3121045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R-NR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R-NR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639 692 405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74 472 315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73 349 307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30 445 206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193 924 016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IVAR NERENG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MAGNUS LØVAAS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ARNFINN OSVIK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TRONSTAD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EYSTEIN OLAV HJELME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GOLIN STRØM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Salemsvegen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firmapost@rsmnorge.no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www.rsmnorge.no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982 316 588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