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e0cf2eaf7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a7abca1cc94851"/>
  </p:sldMasterIdLst>
  <p:sldIdLst>
    <p:sldId xmlns:r="http://schemas.openxmlformats.org/officeDocument/2006/relationships" id="256" r:id="Rcc439d5db83545ea"/>
    <p:sldId xmlns:r="http://schemas.openxmlformats.org/officeDocument/2006/relationships" id="257" r:id="R4a4e1aa6d3b549aa"/>
    <p:sldId xmlns:r="http://schemas.openxmlformats.org/officeDocument/2006/relationships" id="258" r:id="R91b3ef9558e54cc3"/>
    <p:sldId xmlns:r="http://schemas.openxmlformats.org/officeDocument/2006/relationships" id="259" r:id="Rcdedb23ddf874db0"/>
    <p:sldId xmlns:r="http://schemas.openxmlformats.org/officeDocument/2006/relationships" id="260" r:id="Rf7ac3b1e70d14012"/>
    <p:sldId xmlns:r="http://schemas.openxmlformats.org/officeDocument/2006/relationships" id="261" r:id="R76c6b04708224e71"/>
    <p:sldId xmlns:r="http://schemas.openxmlformats.org/officeDocument/2006/relationships" id="262" r:id="Ra8ff1ed5c798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7abca1cc94851" /><Relationship Type="http://schemas.openxmlformats.org/officeDocument/2006/relationships/slide" Target="/ppt/slides/slide1.xml" Id="Rcc439d5db83545ea" /><Relationship Type="http://schemas.openxmlformats.org/officeDocument/2006/relationships/slide" Target="/ppt/slides/slide2.xml" Id="R4a4e1aa6d3b549aa" /><Relationship Type="http://schemas.openxmlformats.org/officeDocument/2006/relationships/slide" Target="/ppt/slides/slide3.xml" Id="R91b3ef9558e54cc3" /><Relationship Type="http://schemas.openxmlformats.org/officeDocument/2006/relationships/slide" Target="/ppt/slides/slide4.xml" Id="Rcdedb23ddf874db0" /><Relationship Type="http://schemas.openxmlformats.org/officeDocument/2006/relationships/slide" Target="/ppt/slides/slide5.xml" Id="Rf7ac3b1e70d14012" /><Relationship Type="http://schemas.openxmlformats.org/officeDocument/2006/relationships/slide" Target="/ppt/slides/slide6.xml" Id="R76c6b04708224e71" /><Relationship Type="http://schemas.openxmlformats.org/officeDocument/2006/relationships/slide" Target="/ppt/slides/slide7.xml" Id="Ra8ff1ed5c798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d3179c5be40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ad457ca41447d" /><Relationship Type="http://schemas.openxmlformats.org/officeDocument/2006/relationships/theme" Target="/ppt/slideMasters/theme/theme1.xml" Id="R30ed29f4f97b49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1ad457ca41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167a8697843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90ff09f2a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115889f7b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7ec8fa3ed45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0764acbbb49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86496f91f4b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8cb86641645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BRYGGA REGNSKAP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8 259 223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431 229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2 339 889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TRINE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UGSETH TONE LISE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35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trine@regnskapshus.no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982 276 683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