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815b09d11b4a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97c0a215ea407a"/>
  </p:sldMasterIdLst>
  <p:sldIdLst>
    <p:sldId xmlns:r="http://schemas.openxmlformats.org/officeDocument/2006/relationships" id="256" r:id="Re2f9ef3647494c0f"/>
    <p:sldId xmlns:r="http://schemas.openxmlformats.org/officeDocument/2006/relationships" id="257" r:id="Rbdd1afb4b48a4f43"/>
    <p:sldId xmlns:r="http://schemas.openxmlformats.org/officeDocument/2006/relationships" id="258" r:id="R0a813559970946ff"/>
    <p:sldId xmlns:r="http://schemas.openxmlformats.org/officeDocument/2006/relationships" id="259" r:id="Rea496934866d45b7"/>
    <p:sldId xmlns:r="http://schemas.openxmlformats.org/officeDocument/2006/relationships" id="260" r:id="Rd57c4da5beba4f83"/>
    <p:sldId xmlns:r="http://schemas.openxmlformats.org/officeDocument/2006/relationships" id="261" r:id="R726df1830c084f8a"/>
    <p:sldId xmlns:r="http://schemas.openxmlformats.org/officeDocument/2006/relationships" id="262" r:id="Rdd2c9560f1674f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97c0a215ea407a" /><Relationship Type="http://schemas.openxmlformats.org/officeDocument/2006/relationships/slide" Target="/ppt/slides/slide1.xml" Id="Re2f9ef3647494c0f" /><Relationship Type="http://schemas.openxmlformats.org/officeDocument/2006/relationships/slide" Target="/ppt/slides/slide2.xml" Id="Rbdd1afb4b48a4f43" /><Relationship Type="http://schemas.openxmlformats.org/officeDocument/2006/relationships/slide" Target="/ppt/slides/slide3.xml" Id="R0a813559970946ff" /><Relationship Type="http://schemas.openxmlformats.org/officeDocument/2006/relationships/slide" Target="/ppt/slides/slide4.xml" Id="Rea496934866d45b7" /><Relationship Type="http://schemas.openxmlformats.org/officeDocument/2006/relationships/slide" Target="/ppt/slides/slide5.xml" Id="Rd57c4da5beba4f83" /><Relationship Type="http://schemas.openxmlformats.org/officeDocument/2006/relationships/slide" Target="/ppt/slides/slide6.xml" Id="R726df1830c084f8a" /><Relationship Type="http://schemas.openxmlformats.org/officeDocument/2006/relationships/slide" Target="/ppt/slides/slide7.xml" Id="Rdd2c9560f1674f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e5cb2b057f49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0d3a9f2e04688" /><Relationship Type="http://schemas.openxmlformats.org/officeDocument/2006/relationships/theme" Target="/ppt/slideMasters/theme/theme1.xml" Id="R7f2aab1e8e3a4b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e0d3a9f2e046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cc853554845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16f01ed9449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779b1edb346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9150fe88e48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7c02d9d4744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7f96984a040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eb231174946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WINMILL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WINMILL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WINMILL AS ble etablert [år] og holder til i Vettre.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WINMILL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WINMILL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WINMILL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1 095 616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39 817 591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47 975 986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WINMILL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ANDERS BERGE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ANDERS BERGE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WINMILL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 Anders Berge, Vettreåsen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1392 Vettre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982 263 824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WINMILL AS</a:t>
            </a:r>
          </a:p>
        </p:txBody>
      </p:sp>
    </p:spTree>
  </p:cSld>
  <p:clrMapOvr>
    <a:masterClrMapping xmlns:a="http://schemas.openxmlformats.org/drawingml/2006/main"/>
  </p:clrMapOvr>
</p:sld>
</file>