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5d8db074bd41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3e676973bd4658"/>
  </p:sldMasterIdLst>
  <p:sldIdLst>
    <p:sldId xmlns:r="http://schemas.openxmlformats.org/officeDocument/2006/relationships" id="256" r:id="Rd1a2817c45c34b40"/>
    <p:sldId xmlns:r="http://schemas.openxmlformats.org/officeDocument/2006/relationships" id="257" r:id="R388f932915c64146"/>
    <p:sldId xmlns:r="http://schemas.openxmlformats.org/officeDocument/2006/relationships" id="258" r:id="Ra6fe9beb6ac54351"/>
    <p:sldId xmlns:r="http://schemas.openxmlformats.org/officeDocument/2006/relationships" id="259" r:id="Rfc926b97d9a04d29"/>
    <p:sldId xmlns:r="http://schemas.openxmlformats.org/officeDocument/2006/relationships" id="260" r:id="R71a88f69b2e24fd0"/>
    <p:sldId xmlns:r="http://schemas.openxmlformats.org/officeDocument/2006/relationships" id="261" r:id="R4f104a87716042d6"/>
    <p:sldId xmlns:r="http://schemas.openxmlformats.org/officeDocument/2006/relationships" id="262" r:id="R53d6214c98f744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3e676973bd4658" /><Relationship Type="http://schemas.openxmlformats.org/officeDocument/2006/relationships/slide" Target="/ppt/slides/slide1.xml" Id="Rd1a2817c45c34b40" /><Relationship Type="http://schemas.openxmlformats.org/officeDocument/2006/relationships/slide" Target="/ppt/slides/slide2.xml" Id="R388f932915c64146" /><Relationship Type="http://schemas.openxmlformats.org/officeDocument/2006/relationships/slide" Target="/ppt/slides/slide3.xml" Id="Ra6fe9beb6ac54351" /><Relationship Type="http://schemas.openxmlformats.org/officeDocument/2006/relationships/slide" Target="/ppt/slides/slide4.xml" Id="Rfc926b97d9a04d29" /><Relationship Type="http://schemas.openxmlformats.org/officeDocument/2006/relationships/slide" Target="/ppt/slides/slide5.xml" Id="R71a88f69b2e24fd0" /><Relationship Type="http://schemas.openxmlformats.org/officeDocument/2006/relationships/slide" Target="/ppt/slides/slide6.xml" Id="R4f104a87716042d6" /><Relationship Type="http://schemas.openxmlformats.org/officeDocument/2006/relationships/slide" Target="/ppt/slides/slide7.xml" Id="R53d6214c98f744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5833734cf344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761711d494400" /><Relationship Type="http://schemas.openxmlformats.org/officeDocument/2006/relationships/theme" Target="/ppt/slideMasters/theme/theme1.xml" Id="R39ca8968c3b74a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9761711d4944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6bad90f6b4e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77876990f4e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8205e037e4a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25d8efe2841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b771035b340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433daa4ec40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3beeef4f44d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ROBUST REGNSKAP OG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ROBUST REGNSKAP OG REVISJON AS ble etablert [år] og holder til i Valldal.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17 185 380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662 382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525 298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1 040 842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5 338 263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LØDØEN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HUNGNES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HENNING LOE OLSEN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LØDØEN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MARIE ROKSTAD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GUSTAF INVEST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Grandegata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6210 Valldal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25 85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post@nordvestrevisjon.no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www.nordvestrevisjon.no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982 247 268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 REGNSKAP OG REVISJON AS</a:t>
            </a:r>
          </a:p>
        </p:txBody>
      </p:sp>
    </p:spTree>
  </p:cSld>
  <p:clrMapOvr>
    <a:masterClrMapping xmlns:a="http://schemas.openxmlformats.org/drawingml/2006/main"/>
  </p:clrMapOvr>
</p:sld>
</file>