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36ec0d9b5246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f8e994cf524881"/>
  </p:sldMasterIdLst>
  <p:sldIdLst>
    <p:sldId xmlns:r="http://schemas.openxmlformats.org/officeDocument/2006/relationships" id="256" r:id="Rbf99dccd3ee44fce"/>
    <p:sldId xmlns:r="http://schemas.openxmlformats.org/officeDocument/2006/relationships" id="257" r:id="R37c5d575ffb5472f"/>
    <p:sldId xmlns:r="http://schemas.openxmlformats.org/officeDocument/2006/relationships" id="258" r:id="R52910de8dc4f43ef"/>
    <p:sldId xmlns:r="http://schemas.openxmlformats.org/officeDocument/2006/relationships" id="259" r:id="R842fcc0c640e4c08"/>
    <p:sldId xmlns:r="http://schemas.openxmlformats.org/officeDocument/2006/relationships" id="260" r:id="R0df95f31aa8841aa"/>
    <p:sldId xmlns:r="http://schemas.openxmlformats.org/officeDocument/2006/relationships" id="261" r:id="R25d4c6df341f4a6c"/>
    <p:sldId xmlns:r="http://schemas.openxmlformats.org/officeDocument/2006/relationships" id="262" r:id="R6ae1b507bfb940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8e994cf524881" /><Relationship Type="http://schemas.openxmlformats.org/officeDocument/2006/relationships/slide" Target="/ppt/slides/slide1.xml" Id="Rbf99dccd3ee44fce" /><Relationship Type="http://schemas.openxmlformats.org/officeDocument/2006/relationships/slide" Target="/ppt/slides/slide2.xml" Id="R37c5d575ffb5472f" /><Relationship Type="http://schemas.openxmlformats.org/officeDocument/2006/relationships/slide" Target="/ppt/slides/slide3.xml" Id="R52910de8dc4f43ef" /><Relationship Type="http://schemas.openxmlformats.org/officeDocument/2006/relationships/slide" Target="/ppt/slides/slide4.xml" Id="R842fcc0c640e4c08" /><Relationship Type="http://schemas.openxmlformats.org/officeDocument/2006/relationships/slide" Target="/ppt/slides/slide5.xml" Id="R0df95f31aa8841aa" /><Relationship Type="http://schemas.openxmlformats.org/officeDocument/2006/relationships/slide" Target="/ppt/slides/slide6.xml" Id="R25d4c6df341f4a6c" /><Relationship Type="http://schemas.openxmlformats.org/officeDocument/2006/relationships/slide" Target="/ppt/slides/slide7.xml" Id="R6ae1b507bfb940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3222c26fd40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b230bced148a2" /><Relationship Type="http://schemas.openxmlformats.org/officeDocument/2006/relationships/theme" Target="/ppt/slideMasters/theme/theme1.xml" Id="R7789623c3b5345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9b230bced148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0e9b6bb9944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f692e79be4b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748f821504c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3bc47b23d40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ca7870aa4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2c1ad35134d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b28e3f91d40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3 980 208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HANS OLAV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JORUNN HAUGEN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