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f6021b7c2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429f3eb224097"/>
  </p:sldMasterIdLst>
  <p:sldIdLst>
    <p:sldId xmlns:r="http://schemas.openxmlformats.org/officeDocument/2006/relationships" id="256" r:id="R3e74c2e4b92048da"/>
    <p:sldId xmlns:r="http://schemas.openxmlformats.org/officeDocument/2006/relationships" id="257" r:id="Rd6bd3fe0f603486f"/>
    <p:sldId xmlns:r="http://schemas.openxmlformats.org/officeDocument/2006/relationships" id="258" r:id="R25b41424cf33499a"/>
    <p:sldId xmlns:r="http://schemas.openxmlformats.org/officeDocument/2006/relationships" id="259" r:id="Rbc88023c4ec54978"/>
    <p:sldId xmlns:r="http://schemas.openxmlformats.org/officeDocument/2006/relationships" id="260" r:id="R4d3e27ae98f24658"/>
    <p:sldId xmlns:r="http://schemas.openxmlformats.org/officeDocument/2006/relationships" id="261" r:id="R1363f7f523d4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429f3eb224097" /><Relationship Type="http://schemas.openxmlformats.org/officeDocument/2006/relationships/slide" Target="/ppt/slides/slide1.xml" Id="R3e74c2e4b92048da" /><Relationship Type="http://schemas.openxmlformats.org/officeDocument/2006/relationships/slide" Target="/ppt/slides/slide2.xml" Id="Rd6bd3fe0f603486f" /><Relationship Type="http://schemas.openxmlformats.org/officeDocument/2006/relationships/slide" Target="/ppt/slides/slide3.xml" Id="R25b41424cf33499a" /><Relationship Type="http://schemas.openxmlformats.org/officeDocument/2006/relationships/slide" Target="/ppt/slides/slide4.xml" Id="Rbc88023c4ec54978" /><Relationship Type="http://schemas.openxmlformats.org/officeDocument/2006/relationships/slide" Target="/ppt/slides/slide5.xml" Id="R4d3e27ae98f24658" /><Relationship Type="http://schemas.openxmlformats.org/officeDocument/2006/relationships/slide" Target="/ppt/slides/slide6.xml" Id="R1363f7f523d4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155deb21a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686b6029e4490" /><Relationship Type="http://schemas.openxmlformats.org/officeDocument/2006/relationships/theme" Target="/ppt/slideMasters/theme/theme1.xml" Id="R14b15407b132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c686b6029e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d626b09c5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b7be6c39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f96cccfd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5a87e73f5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bef30150f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9dd8482d4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22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eiker@revisjon.no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