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ce6697e74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a37a686164f01"/>
  </p:sldMasterIdLst>
  <p:sldIdLst>
    <p:sldId xmlns:r="http://schemas.openxmlformats.org/officeDocument/2006/relationships" id="256" r:id="R02c2ba7d04d84260"/>
    <p:sldId xmlns:r="http://schemas.openxmlformats.org/officeDocument/2006/relationships" id="257" r:id="Rdc202a0c121a4c32"/>
    <p:sldId xmlns:r="http://schemas.openxmlformats.org/officeDocument/2006/relationships" id="258" r:id="Rffee076a69a04ed0"/>
    <p:sldId xmlns:r="http://schemas.openxmlformats.org/officeDocument/2006/relationships" id="259" r:id="Rbf1d8c365d7a4136"/>
    <p:sldId xmlns:r="http://schemas.openxmlformats.org/officeDocument/2006/relationships" id="260" r:id="R0091933b8b564905"/>
    <p:sldId xmlns:r="http://schemas.openxmlformats.org/officeDocument/2006/relationships" id="261" r:id="Ra0ff850a8a734619"/>
    <p:sldId xmlns:r="http://schemas.openxmlformats.org/officeDocument/2006/relationships" id="262" r:id="R8f4baa8a5575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a37a686164f01" /><Relationship Type="http://schemas.openxmlformats.org/officeDocument/2006/relationships/slide" Target="/ppt/slides/slide1.xml" Id="R02c2ba7d04d84260" /><Relationship Type="http://schemas.openxmlformats.org/officeDocument/2006/relationships/slide" Target="/ppt/slides/slide2.xml" Id="Rdc202a0c121a4c32" /><Relationship Type="http://schemas.openxmlformats.org/officeDocument/2006/relationships/slide" Target="/ppt/slides/slide3.xml" Id="Rffee076a69a04ed0" /><Relationship Type="http://schemas.openxmlformats.org/officeDocument/2006/relationships/slide" Target="/ppt/slides/slide4.xml" Id="Rbf1d8c365d7a4136" /><Relationship Type="http://schemas.openxmlformats.org/officeDocument/2006/relationships/slide" Target="/ppt/slides/slide5.xml" Id="R0091933b8b564905" /><Relationship Type="http://schemas.openxmlformats.org/officeDocument/2006/relationships/slide" Target="/ppt/slides/slide6.xml" Id="Ra0ff850a8a734619" /><Relationship Type="http://schemas.openxmlformats.org/officeDocument/2006/relationships/slide" Target="/ppt/slides/slide7.xml" Id="R8f4baa8a5575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cc528b4d5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126425254191" /><Relationship Type="http://schemas.openxmlformats.org/officeDocument/2006/relationships/theme" Target="/ppt/slideMasters/theme/theme1.xml" Id="R5e7725969f04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c12642525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5219d146b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ecf6229a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55562f94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353f7bcc8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c2c91cd9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e6a4907c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e0ba70fb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