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6635f4d65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b69f370b34ea0"/>
  </p:sldMasterIdLst>
  <p:sldIdLst>
    <p:sldId xmlns:r="http://schemas.openxmlformats.org/officeDocument/2006/relationships" id="256" r:id="Ree407600177c43c1"/>
    <p:sldId xmlns:r="http://schemas.openxmlformats.org/officeDocument/2006/relationships" id="257" r:id="R65bcb2cf2a66431c"/>
    <p:sldId xmlns:r="http://schemas.openxmlformats.org/officeDocument/2006/relationships" id="258" r:id="Rf3843b68d6a74680"/>
    <p:sldId xmlns:r="http://schemas.openxmlformats.org/officeDocument/2006/relationships" id="259" r:id="Rc7364fd52c7a49cd"/>
    <p:sldId xmlns:r="http://schemas.openxmlformats.org/officeDocument/2006/relationships" id="260" r:id="R4bcf285e9ea04721"/>
    <p:sldId xmlns:r="http://schemas.openxmlformats.org/officeDocument/2006/relationships" id="261" r:id="R78f74f898b684b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b69f370b34ea0" /><Relationship Type="http://schemas.openxmlformats.org/officeDocument/2006/relationships/slide" Target="/ppt/slides/slide1.xml" Id="Ree407600177c43c1" /><Relationship Type="http://schemas.openxmlformats.org/officeDocument/2006/relationships/slide" Target="/ppt/slides/slide2.xml" Id="R65bcb2cf2a66431c" /><Relationship Type="http://schemas.openxmlformats.org/officeDocument/2006/relationships/slide" Target="/ppt/slides/slide3.xml" Id="Rf3843b68d6a74680" /><Relationship Type="http://schemas.openxmlformats.org/officeDocument/2006/relationships/slide" Target="/ppt/slides/slide4.xml" Id="Rc7364fd52c7a49cd" /><Relationship Type="http://schemas.openxmlformats.org/officeDocument/2006/relationships/slide" Target="/ppt/slides/slide5.xml" Id="R4bcf285e9ea04721" /><Relationship Type="http://schemas.openxmlformats.org/officeDocument/2006/relationships/slide" Target="/ppt/slides/slide6.xml" Id="R78f74f898b684b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c5f1d8075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466a35464a40" /><Relationship Type="http://schemas.openxmlformats.org/officeDocument/2006/relationships/theme" Target="/ppt/slideMasters/theme/theme1.xml" Id="R1b6a2d63c396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7466a3546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d000243bb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60a493fdf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e9600d17a4d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afc07dfbd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e356066f2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82ca147d0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