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f5c7fb5f6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6cf15cdeb4da5"/>
  </p:sldMasterIdLst>
  <p:sldIdLst>
    <p:sldId xmlns:r="http://schemas.openxmlformats.org/officeDocument/2006/relationships" id="256" r:id="R7197f1879eb94502"/>
    <p:sldId xmlns:r="http://schemas.openxmlformats.org/officeDocument/2006/relationships" id="257" r:id="R6f61440aaee34b1e"/>
    <p:sldId xmlns:r="http://schemas.openxmlformats.org/officeDocument/2006/relationships" id="258" r:id="Rf184884971324686"/>
    <p:sldId xmlns:r="http://schemas.openxmlformats.org/officeDocument/2006/relationships" id="259" r:id="Rd945fbb702634e1a"/>
    <p:sldId xmlns:r="http://schemas.openxmlformats.org/officeDocument/2006/relationships" id="260" r:id="Rfa705c3811ec4ed6"/>
    <p:sldId xmlns:r="http://schemas.openxmlformats.org/officeDocument/2006/relationships" id="261" r:id="Rbeb2fe37e77c4f46"/>
    <p:sldId xmlns:r="http://schemas.openxmlformats.org/officeDocument/2006/relationships" id="262" r:id="R9f53d110e461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6cf15cdeb4da5" /><Relationship Type="http://schemas.openxmlformats.org/officeDocument/2006/relationships/slide" Target="/ppt/slides/slide1.xml" Id="R7197f1879eb94502" /><Relationship Type="http://schemas.openxmlformats.org/officeDocument/2006/relationships/slide" Target="/ppt/slides/slide2.xml" Id="R6f61440aaee34b1e" /><Relationship Type="http://schemas.openxmlformats.org/officeDocument/2006/relationships/slide" Target="/ppt/slides/slide3.xml" Id="Rf184884971324686" /><Relationship Type="http://schemas.openxmlformats.org/officeDocument/2006/relationships/slide" Target="/ppt/slides/slide4.xml" Id="Rd945fbb702634e1a" /><Relationship Type="http://schemas.openxmlformats.org/officeDocument/2006/relationships/slide" Target="/ppt/slides/slide5.xml" Id="Rfa705c3811ec4ed6" /><Relationship Type="http://schemas.openxmlformats.org/officeDocument/2006/relationships/slide" Target="/ppt/slides/slide6.xml" Id="Rbeb2fe37e77c4f46" /><Relationship Type="http://schemas.openxmlformats.org/officeDocument/2006/relationships/slide" Target="/ppt/slides/slide7.xml" Id="R9f53d110e461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0b32a43bb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441da87a4c78" /><Relationship Type="http://schemas.openxmlformats.org/officeDocument/2006/relationships/theme" Target="/ppt/slideMasters/theme/theme1.xml" Id="Recfe83671ec7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0441da87a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d8b6186c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a1f4dd09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0b910e0c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5c77df4ac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a3cdacf5b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406c84f5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2286c734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