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d623ea01f047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855b9f2b094616"/>
  </p:sldMasterIdLst>
  <p:sldIdLst>
    <p:sldId xmlns:r="http://schemas.openxmlformats.org/officeDocument/2006/relationships" id="256" r:id="R0e325487d7e8487a"/>
    <p:sldId xmlns:r="http://schemas.openxmlformats.org/officeDocument/2006/relationships" id="257" r:id="R4b78fc1c202f49d9"/>
    <p:sldId xmlns:r="http://schemas.openxmlformats.org/officeDocument/2006/relationships" id="258" r:id="R8f48ad0be98e49e6"/>
    <p:sldId xmlns:r="http://schemas.openxmlformats.org/officeDocument/2006/relationships" id="259" r:id="Raff2960883f84e97"/>
    <p:sldId xmlns:r="http://schemas.openxmlformats.org/officeDocument/2006/relationships" id="260" r:id="R41e99590bdf145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855b9f2b094616" /><Relationship Type="http://schemas.openxmlformats.org/officeDocument/2006/relationships/slide" Target="/ppt/slides/slide1.xml" Id="R0e325487d7e8487a" /><Relationship Type="http://schemas.openxmlformats.org/officeDocument/2006/relationships/slide" Target="/ppt/slides/slide2.xml" Id="R4b78fc1c202f49d9" /><Relationship Type="http://schemas.openxmlformats.org/officeDocument/2006/relationships/slide" Target="/ppt/slides/slide3.xml" Id="R8f48ad0be98e49e6" /><Relationship Type="http://schemas.openxmlformats.org/officeDocument/2006/relationships/slide" Target="/ppt/slides/slide4.xml" Id="Raff2960883f84e97" /><Relationship Type="http://schemas.openxmlformats.org/officeDocument/2006/relationships/slide" Target="/ppt/slides/slide5.xml" Id="R41e99590bdf145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5ed4a6cb694d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af2d472b34f97" /><Relationship Type="http://schemas.openxmlformats.org/officeDocument/2006/relationships/theme" Target="/ppt/slideMasters/theme/theme1.xml" Id="Rc0e5ccb3d6274f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daf2d472b34f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32833b34c49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6d59ba6bd4c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45dc61f0f43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89317bdee4d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69a1269cd42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AKTIMED OSLO SENTRUM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AKTIMED OSLO SENTRUM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