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62bc3bb59344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c234cdf0bc4867"/>
  </p:sldMasterIdLst>
  <p:sldIdLst>
    <p:sldId xmlns:r="http://schemas.openxmlformats.org/officeDocument/2006/relationships" id="256" r:id="R99305639e8c14026"/>
    <p:sldId xmlns:r="http://schemas.openxmlformats.org/officeDocument/2006/relationships" id="257" r:id="Ra7dad77793444c70"/>
    <p:sldId xmlns:r="http://schemas.openxmlformats.org/officeDocument/2006/relationships" id="258" r:id="Rd29eeb8bc15f48dd"/>
    <p:sldId xmlns:r="http://schemas.openxmlformats.org/officeDocument/2006/relationships" id="259" r:id="Rfa4152c7d7554d76"/>
    <p:sldId xmlns:r="http://schemas.openxmlformats.org/officeDocument/2006/relationships" id="260" r:id="Rec0838a66ea149bd"/>
    <p:sldId xmlns:r="http://schemas.openxmlformats.org/officeDocument/2006/relationships" id="261" r:id="R6b937cdcc49e49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c234cdf0bc4867" /><Relationship Type="http://schemas.openxmlformats.org/officeDocument/2006/relationships/slide" Target="/ppt/slides/slide1.xml" Id="R99305639e8c14026" /><Relationship Type="http://schemas.openxmlformats.org/officeDocument/2006/relationships/slide" Target="/ppt/slides/slide2.xml" Id="Ra7dad77793444c70" /><Relationship Type="http://schemas.openxmlformats.org/officeDocument/2006/relationships/slide" Target="/ppt/slides/slide3.xml" Id="Rd29eeb8bc15f48dd" /><Relationship Type="http://schemas.openxmlformats.org/officeDocument/2006/relationships/slide" Target="/ppt/slides/slide4.xml" Id="Rfa4152c7d7554d76" /><Relationship Type="http://schemas.openxmlformats.org/officeDocument/2006/relationships/slide" Target="/ppt/slides/slide5.xml" Id="Rec0838a66ea149bd" /><Relationship Type="http://schemas.openxmlformats.org/officeDocument/2006/relationships/slide" Target="/ppt/slides/slide6.xml" Id="R6b937cdcc49e49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559a90a80d4d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11eaa2bf547ce" /><Relationship Type="http://schemas.openxmlformats.org/officeDocument/2006/relationships/theme" Target="/ppt/slideMasters/theme/theme1.xml" Id="Raf2b7057847e4d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411eaa2bf547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6f7e0d1f749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8555fdf0c4e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722508c3a4b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d8025e48c4e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2da666cc04c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09961759d46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AKTIMED OSLO SENTRUM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