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637c49255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43c62c6f44ec6"/>
  </p:sldMasterIdLst>
  <p:sldIdLst>
    <p:sldId xmlns:r="http://schemas.openxmlformats.org/officeDocument/2006/relationships" id="256" r:id="R3449c142a96948de"/>
    <p:sldId xmlns:r="http://schemas.openxmlformats.org/officeDocument/2006/relationships" id="257" r:id="R8463b5b124e74193"/>
    <p:sldId xmlns:r="http://schemas.openxmlformats.org/officeDocument/2006/relationships" id="258" r:id="R90761fd215514511"/>
    <p:sldId xmlns:r="http://schemas.openxmlformats.org/officeDocument/2006/relationships" id="259" r:id="Ra3e8bae317724ef3"/>
    <p:sldId xmlns:r="http://schemas.openxmlformats.org/officeDocument/2006/relationships" id="260" r:id="R13acae4869794ae3"/>
    <p:sldId xmlns:r="http://schemas.openxmlformats.org/officeDocument/2006/relationships" id="261" r:id="R6615120391d747b6"/>
    <p:sldId xmlns:r="http://schemas.openxmlformats.org/officeDocument/2006/relationships" id="262" r:id="R6df4aaadc714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43c62c6f44ec6" /><Relationship Type="http://schemas.openxmlformats.org/officeDocument/2006/relationships/slide" Target="/ppt/slides/slide1.xml" Id="R3449c142a96948de" /><Relationship Type="http://schemas.openxmlformats.org/officeDocument/2006/relationships/slide" Target="/ppt/slides/slide2.xml" Id="R8463b5b124e74193" /><Relationship Type="http://schemas.openxmlformats.org/officeDocument/2006/relationships/slide" Target="/ppt/slides/slide3.xml" Id="R90761fd215514511" /><Relationship Type="http://schemas.openxmlformats.org/officeDocument/2006/relationships/slide" Target="/ppt/slides/slide4.xml" Id="Ra3e8bae317724ef3" /><Relationship Type="http://schemas.openxmlformats.org/officeDocument/2006/relationships/slide" Target="/ppt/slides/slide5.xml" Id="R13acae4869794ae3" /><Relationship Type="http://schemas.openxmlformats.org/officeDocument/2006/relationships/slide" Target="/ppt/slides/slide6.xml" Id="R6615120391d747b6" /><Relationship Type="http://schemas.openxmlformats.org/officeDocument/2006/relationships/slide" Target="/ppt/slides/slide7.xml" Id="R6df4aaadc714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643a65b59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945f07e34d36" /><Relationship Type="http://schemas.openxmlformats.org/officeDocument/2006/relationships/theme" Target="/ppt/slideMasters/theme/theme1.xml" Id="R29f614fced3a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1945f07e34d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1e2b3429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95e3d73404d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4200ab7b3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a0421c8e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d43175e21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091f95de848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5860b9c3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