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817d2d984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cac99e569d4663"/>
  </p:sldMasterIdLst>
  <p:sldIdLst>
    <p:sldId xmlns:r="http://schemas.openxmlformats.org/officeDocument/2006/relationships" id="256" r:id="R64a1839f47cc413b"/>
    <p:sldId xmlns:r="http://schemas.openxmlformats.org/officeDocument/2006/relationships" id="257" r:id="R0a8990ecc2d54b5e"/>
    <p:sldId xmlns:r="http://schemas.openxmlformats.org/officeDocument/2006/relationships" id="258" r:id="Rb22bb8c8a7844300"/>
    <p:sldId xmlns:r="http://schemas.openxmlformats.org/officeDocument/2006/relationships" id="259" r:id="R2a103d5cad774a5e"/>
    <p:sldId xmlns:r="http://schemas.openxmlformats.org/officeDocument/2006/relationships" id="260" r:id="Rd8bdf180dff94910"/>
    <p:sldId xmlns:r="http://schemas.openxmlformats.org/officeDocument/2006/relationships" id="261" r:id="Ra5498b9d09dc40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ac99e569d4663" /><Relationship Type="http://schemas.openxmlformats.org/officeDocument/2006/relationships/slide" Target="/ppt/slides/slide1.xml" Id="R64a1839f47cc413b" /><Relationship Type="http://schemas.openxmlformats.org/officeDocument/2006/relationships/slide" Target="/ppt/slides/slide2.xml" Id="R0a8990ecc2d54b5e" /><Relationship Type="http://schemas.openxmlformats.org/officeDocument/2006/relationships/slide" Target="/ppt/slides/slide3.xml" Id="Rb22bb8c8a7844300" /><Relationship Type="http://schemas.openxmlformats.org/officeDocument/2006/relationships/slide" Target="/ppt/slides/slide4.xml" Id="R2a103d5cad774a5e" /><Relationship Type="http://schemas.openxmlformats.org/officeDocument/2006/relationships/slide" Target="/ppt/slides/slide5.xml" Id="Rd8bdf180dff94910" /><Relationship Type="http://schemas.openxmlformats.org/officeDocument/2006/relationships/slide" Target="/ppt/slides/slide6.xml" Id="Ra5498b9d09dc40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712e13c17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d8fdde43547cc" /><Relationship Type="http://schemas.openxmlformats.org/officeDocument/2006/relationships/theme" Target="/ppt/slideMasters/theme/theme1.xml" Id="Raa437d0933d04c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ad8fdde43547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c3a58588e4e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995a96c7040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eaec34833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5f90080d54b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41889c25a48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b7425a7a446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981 582 020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