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11d9bfbdd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334715e7f4f3a"/>
  </p:sldMasterIdLst>
  <p:sldIdLst>
    <p:sldId xmlns:r="http://schemas.openxmlformats.org/officeDocument/2006/relationships" id="256" r:id="Rf1ed9aba262541e4"/>
    <p:sldId xmlns:r="http://schemas.openxmlformats.org/officeDocument/2006/relationships" id="257" r:id="R81de3302508f4004"/>
    <p:sldId xmlns:r="http://schemas.openxmlformats.org/officeDocument/2006/relationships" id="258" r:id="Rdc744212a11b4b6c"/>
    <p:sldId xmlns:r="http://schemas.openxmlformats.org/officeDocument/2006/relationships" id="259" r:id="Rf48c3c60860c4e55"/>
    <p:sldId xmlns:r="http://schemas.openxmlformats.org/officeDocument/2006/relationships" id="260" r:id="Ree4617b1cfb94632"/>
    <p:sldId xmlns:r="http://schemas.openxmlformats.org/officeDocument/2006/relationships" id="261" r:id="R4fc976eac5d641d3"/>
    <p:sldId xmlns:r="http://schemas.openxmlformats.org/officeDocument/2006/relationships" id="262" r:id="Re206ca2e298f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334715e7f4f3a" /><Relationship Type="http://schemas.openxmlformats.org/officeDocument/2006/relationships/slide" Target="/ppt/slides/slide1.xml" Id="Rf1ed9aba262541e4" /><Relationship Type="http://schemas.openxmlformats.org/officeDocument/2006/relationships/slide" Target="/ppt/slides/slide2.xml" Id="R81de3302508f4004" /><Relationship Type="http://schemas.openxmlformats.org/officeDocument/2006/relationships/slide" Target="/ppt/slides/slide3.xml" Id="Rdc744212a11b4b6c" /><Relationship Type="http://schemas.openxmlformats.org/officeDocument/2006/relationships/slide" Target="/ppt/slides/slide4.xml" Id="Rf48c3c60860c4e55" /><Relationship Type="http://schemas.openxmlformats.org/officeDocument/2006/relationships/slide" Target="/ppt/slides/slide5.xml" Id="Ree4617b1cfb94632" /><Relationship Type="http://schemas.openxmlformats.org/officeDocument/2006/relationships/slide" Target="/ppt/slides/slide6.xml" Id="R4fc976eac5d641d3" /><Relationship Type="http://schemas.openxmlformats.org/officeDocument/2006/relationships/slide" Target="/ppt/slides/slide7.xml" Id="Re206ca2e298f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6a9112376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e96dd8ef14864" /><Relationship Type="http://schemas.openxmlformats.org/officeDocument/2006/relationships/theme" Target="/ppt/slideMasters/theme/theme1.xml" Id="R01fb0de77ef145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e96dd8ef148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093f2f1fa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a2578aee6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8962f8e2d47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e75ac0ae1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6e9c81718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8f8ae62bf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360cdd47b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