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e1cde4c90544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e0db4a66244d3"/>
  </p:sldMasterIdLst>
  <p:sldIdLst>
    <p:sldId xmlns:r="http://schemas.openxmlformats.org/officeDocument/2006/relationships" id="256" r:id="Rf81319ec7b8946c4"/>
    <p:sldId xmlns:r="http://schemas.openxmlformats.org/officeDocument/2006/relationships" id="257" r:id="R4437da78d21b455e"/>
    <p:sldId xmlns:r="http://schemas.openxmlformats.org/officeDocument/2006/relationships" id="258" r:id="Rf1954b6cb5224b5f"/>
    <p:sldId xmlns:r="http://schemas.openxmlformats.org/officeDocument/2006/relationships" id="259" r:id="R692d1aad2d3c4ef2"/>
    <p:sldId xmlns:r="http://schemas.openxmlformats.org/officeDocument/2006/relationships" id="260" r:id="R92764e5fc17648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e0db4a66244d3" /><Relationship Type="http://schemas.openxmlformats.org/officeDocument/2006/relationships/slide" Target="/ppt/slides/slide1.xml" Id="Rf81319ec7b8946c4" /><Relationship Type="http://schemas.openxmlformats.org/officeDocument/2006/relationships/slide" Target="/ppt/slides/slide2.xml" Id="R4437da78d21b455e" /><Relationship Type="http://schemas.openxmlformats.org/officeDocument/2006/relationships/slide" Target="/ppt/slides/slide3.xml" Id="Rf1954b6cb5224b5f" /><Relationship Type="http://schemas.openxmlformats.org/officeDocument/2006/relationships/slide" Target="/ppt/slides/slide4.xml" Id="R692d1aad2d3c4ef2" /><Relationship Type="http://schemas.openxmlformats.org/officeDocument/2006/relationships/slide" Target="/ppt/slides/slide5.xml" Id="R92764e5fc17648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59b7ddbc64d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3f11096b14085" /><Relationship Type="http://schemas.openxmlformats.org/officeDocument/2006/relationships/theme" Target="/ppt/slideMasters/theme/theme1.xml" Id="R474407281e0049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d3f11096b1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45fad63e5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88140621d48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a7d2bdc0440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ca19324d94f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a414e1fe449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BKK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lars.kruger@gabler.no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981 467 574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