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44b4bb8d79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9f45eab55543a7"/>
  </p:sldMasterIdLst>
  <p:sldIdLst>
    <p:sldId xmlns:r="http://schemas.openxmlformats.org/officeDocument/2006/relationships" id="256" r:id="R5c103e0c570a4ac0"/>
    <p:sldId xmlns:r="http://schemas.openxmlformats.org/officeDocument/2006/relationships" id="257" r:id="Rcd7a95530f2146d7"/>
    <p:sldId xmlns:r="http://schemas.openxmlformats.org/officeDocument/2006/relationships" id="258" r:id="Re4e0dc8b42c44518"/>
    <p:sldId xmlns:r="http://schemas.openxmlformats.org/officeDocument/2006/relationships" id="259" r:id="Raab679e6c42a40c1"/>
    <p:sldId xmlns:r="http://schemas.openxmlformats.org/officeDocument/2006/relationships" id="260" r:id="R65f554e892a643ee"/>
    <p:sldId xmlns:r="http://schemas.openxmlformats.org/officeDocument/2006/relationships" id="261" r:id="Rc395b1f951194c59"/>
    <p:sldId xmlns:r="http://schemas.openxmlformats.org/officeDocument/2006/relationships" id="262" r:id="Rac457d75901247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9f45eab55543a7" /><Relationship Type="http://schemas.openxmlformats.org/officeDocument/2006/relationships/slide" Target="/ppt/slides/slide1.xml" Id="R5c103e0c570a4ac0" /><Relationship Type="http://schemas.openxmlformats.org/officeDocument/2006/relationships/slide" Target="/ppt/slides/slide2.xml" Id="Rcd7a95530f2146d7" /><Relationship Type="http://schemas.openxmlformats.org/officeDocument/2006/relationships/slide" Target="/ppt/slides/slide3.xml" Id="Re4e0dc8b42c44518" /><Relationship Type="http://schemas.openxmlformats.org/officeDocument/2006/relationships/slide" Target="/ppt/slides/slide4.xml" Id="Raab679e6c42a40c1" /><Relationship Type="http://schemas.openxmlformats.org/officeDocument/2006/relationships/slide" Target="/ppt/slides/slide5.xml" Id="R65f554e892a643ee" /><Relationship Type="http://schemas.openxmlformats.org/officeDocument/2006/relationships/slide" Target="/ppt/slides/slide6.xml" Id="Rc395b1f951194c59" /><Relationship Type="http://schemas.openxmlformats.org/officeDocument/2006/relationships/slide" Target="/ppt/slides/slide7.xml" Id="Rac457d75901247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3efa7d78e4e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fc6e0942443e1" /><Relationship Type="http://schemas.openxmlformats.org/officeDocument/2006/relationships/theme" Target="/ppt/slideMasters/theme/theme1.xml" Id="R83df8eb4b43849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9fc6e0942443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cb178ca0245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f8bdf6e57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d9042158f44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499fa85c042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a4f077d0449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e90cc36c645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c35e0bc1e42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EVITO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289 584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5 003 313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53 237 257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69 930 077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JOHANSSEN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Kråkbergveien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72 75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981 359 496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EVITO AS</a:t>
            </a:r>
          </a:p>
        </p:txBody>
      </p:sp>
    </p:spTree>
  </p:cSld>
  <p:clrMapOvr>
    <a:masterClrMapping xmlns:a="http://schemas.openxmlformats.org/drawingml/2006/main"/>
  </p:clrMapOvr>
</p:sld>
</file>