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dd3422451746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c773f24ba846be"/>
  </p:sldMasterIdLst>
  <p:sldIdLst>
    <p:sldId xmlns:r="http://schemas.openxmlformats.org/officeDocument/2006/relationships" id="256" r:id="R53ffb26cbdb74ae0"/>
    <p:sldId xmlns:r="http://schemas.openxmlformats.org/officeDocument/2006/relationships" id="257" r:id="R8d345454734b4be5"/>
    <p:sldId xmlns:r="http://schemas.openxmlformats.org/officeDocument/2006/relationships" id="258" r:id="R59065adc127f45d4"/>
    <p:sldId xmlns:r="http://schemas.openxmlformats.org/officeDocument/2006/relationships" id="259" r:id="R228774d8897e4ad4"/>
    <p:sldId xmlns:r="http://schemas.openxmlformats.org/officeDocument/2006/relationships" id="260" r:id="Re7ef5314bb9040c7"/>
    <p:sldId xmlns:r="http://schemas.openxmlformats.org/officeDocument/2006/relationships" id="261" r:id="R5a0ccb6a93b14c30"/>
    <p:sldId xmlns:r="http://schemas.openxmlformats.org/officeDocument/2006/relationships" id="262" r:id="R00a3d752e78746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773f24ba846be" /><Relationship Type="http://schemas.openxmlformats.org/officeDocument/2006/relationships/slide" Target="/ppt/slides/slide1.xml" Id="R53ffb26cbdb74ae0" /><Relationship Type="http://schemas.openxmlformats.org/officeDocument/2006/relationships/slide" Target="/ppt/slides/slide2.xml" Id="R8d345454734b4be5" /><Relationship Type="http://schemas.openxmlformats.org/officeDocument/2006/relationships/slide" Target="/ppt/slides/slide3.xml" Id="R59065adc127f45d4" /><Relationship Type="http://schemas.openxmlformats.org/officeDocument/2006/relationships/slide" Target="/ppt/slides/slide4.xml" Id="R228774d8897e4ad4" /><Relationship Type="http://schemas.openxmlformats.org/officeDocument/2006/relationships/slide" Target="/ppt/slides/slide5.xml" Id="Re7ef5314bb9040c7" /><Relationship Type="http://schemas.openxmlformats.org/officeDocument/2006/relationships/slide" Target="/ppt/slides/slide6.xml" Id="R5a0ccb6a93b14c30" /><Relationship Type="http://schemas.openxmlformats.org/officeDocument/2006/relationships/slide" Target="/ppt/slides/slide7.xml" Id="R00a3d752e78746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553e3c2bf44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bbbeec8af4ad0" /><Relationship Type="http://schemas.openxmlformats.org/officeDocument/2006/relationships/theme" Target="/ppt/slideMasters/theme/theme1.xml" Id="R7517771b3e2b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6bbbeec8af4a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8a28edd244b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22abdb30147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7f76981b54a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1870257cf4c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a6418540b40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ceda188c944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fd6696cad4d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70 363 786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70 363 786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SOFIE ELEANOR L O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THOMAS PETER OLSEN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ANETTE SOFIE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53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981 314 840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