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f23d1d593b4d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a0a35118c04fca"/>
  </p:sldMasterIdLst>
  <p:sldIdLst>
    <p:sldId xmlns:r="http://schemas.openxmlformats.org/officeDocument/2006/relationships" id="256" r:id="Rcee81604d44f4961"/>
    <p:sldId xmlns:r="http://schemas.openxmlformats.org/officeDocument/2006/relationships" id="257" r:id="R73d9f95a28b042c1"/>
    <p:sldId xmlns:r="http://schemas.openxmlformats.org/officeDocument/2006/relationships" id="258" r:id="R56853cd9c4a1455b"/>
    <p:sldId xmlns:r="http://schemas.openxmlformats.org/officeDocument/2006/relationships" id="259" r:id="R657bbaf174714619"/>
    <p:sldId xmlns:r="http://schemas.openxmlformats.org/officeDocument/2006/relationships" id="260" r:id="R9eeb18477c024745"/>
    <p:sldId xmlns:r="http://schemas.openxmlformats.org/officeDocument/2006/relationships" id="261" r:id="Rc266f51c9a4141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a0a35118c04fca" /><Relationship Type="http://schemas.openxmlformats.org/officeDocument/2006/relationships/slide" Target="/ppt/slides/slide1.xml" Id="Rcee81604d44f4961" /><Relationship Type="http://schemas.openxmlformats.org/officeDocument/2006/relationships/slide" Target="/ppt/slides/slide2.xml" Id="R73d9f95a28b042c1" /><Relationship Type="http://schemas.openxmlformats.org/officeDocument/2006/relationships/slide" Target="/ppt/slides/slide3.xml" Id="R56853cd9c4a1455b" /><Relationship Type="http://schemas.openxmlformats.org/officeDocument/2006/relationships/slide" Target="/ppt/slides/slide4.xml" Id="R657bbaf174714619" /><Relationship Type="http://schemas.openxmlformats.org/officeDocument/2006/relationships/slide" Target="/ppt/slides/slide5.xml" Id="R9eeb18477c024745" /><Relationship Type="http://schemas.openxmlformats.org/officeDocument/2006/relationships/slide" Target="/ppt/slides/slide6.xml" Id="Rc266f51c9a4141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964b5318234c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0b984ff2a46aa" /><Relationship Type="http://schemas.openxmlformats.org/officeDocument/2006/relationships/theme" Target="/ppt/slideMasters/theme/theme1.xml" Id="R1c9a9e0eff894a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20b984ff2a46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58c3cc3914a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b7dc8964848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f7583907543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5f748090f47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ba20881ce4a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c85f7492343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REVENE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REVENE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REVENE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REVENE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REVENE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REVENE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Fred. Olsens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95 53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981 314 840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REVENE AS</a:t>
            </a:r>
          </a:p>
        </p:txBody>
      </p:sp>
    </p:spTree>
  </p:cSld>
  <p:clrMapOvr>
    <a:masterClrMapping xmlns:a="http://schemas.openxmlformats.org/drawingml/2006/main"/>
  </p:clrMapOvr>
</p:sld>
</file>