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fe6e059a904b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00940b742f4ef2"/>
  </p:sldMasterIdLst>
  <p:sldIdLst>
    <p:sldId xmlns:r="http://schemas.openxmlformats.org/officeDocument/2006/relationships" id="256" r:id="R7531955362dc497e"/>
    <p:sldId xmlns:r="http://schemas.openxmlformats.org/officeDocument/2006/relationships" id="257" r:id="R7c55ebe98300492e"/>
    <p:sldId xmlns:r="http://schemas.openxmlformats.org/officeDocument/2006/relationships" id="258" r:id="Rc652722f40584d7d"/>
    <p:sldId xmlns:r="http://schemas.openxmlformats.org/officeDocument/2006/relationships" id="259" r:id="R4d9b83fd1c9648ec"/>
    <p:sldId xmlns:r="http://schemas.openxmlformats.org/officeDocument/2006/relationships" id="260" r:id="R09be3cbb7d7d4feb"/>
    <p:sldId xmlns:r="http://schemas.openxmlformats.org/officeDocument/2006/relationships" id="261" r:id="Rf8f6486bac3e4597"/>
    <p:sldId xmlns:r="http://schemas.openxmlformats.org/officeDocument/2006/relationships" id="262" r:id="Rbaaa07e62ec64a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00940b742f4ef2" /><Relationship Type="http://schemas.openxmlformats.org/officeDocument/2006/relationships/slide" Target="/ppt/slides/slide1.xml" Id="R7531955362dc497e" /><Relationship Type="http://schemas.openxmlformats.org/officeDocument/2006/relationships/slide" Target="/ppt/slides/slide2.xml" Id="R7c55ebe98300492e" /><Relationship Type="http://schemas.openxmlformats.org/officeDocument/2006/relationships/slide" Target="/ppt/slides/slide3.xml" Id="Rc652722f40584d7d" /><Relationship Type="http://schemas.openxmlformats.org/officeDocument/2006/relationships/slide" Target="/ppt/slides/slide4.xml" Id="R4d9b83fd1c9648ec" /><Relationship Type="http://schemas.openxmlformats.org/officeDocument/2006/relationships/slide" Target="/ppt/slides/slide5.xml" Id="R09be3cbb7d7d4feb" /><Relationship Type="http://schemas.openxmlformats.org/officeDocument/2006/relationships/slide" Target="/ppt/slides/slide6.xml" Id="Rf8f6486bac3e4597" /><Relationship Type="http://schemas.openxmlformats.org/officeDocument/2006/relationships/slide" Target="/ppt/slides/slide7.xml" Id="Rbaaa07e62ec64a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67599fe9c947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d9cc328184bd3" /><Relationship Type="http://schemas.openxmlformats.org/officeDocument/2006/relationships/theme" Target="/ppt/slideMasters/theme/theme1.xml" Id="Rc75ca4ff8fcd41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bd9cc328184b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07d12b6b442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f3ddc267c41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03aeab3a346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2999d2dc145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bcbc3bd224e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df9a6845549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35cbbb45948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ODAL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 ØKONOMI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38 827 381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2 114 810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1 793 303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10 425 033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21 708 696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RESULTAT REGNSKAP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2212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81 44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post@odal-okonomi.no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www.odal-okonomi.no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981 241 150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