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deca2e0a3d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6f6c99d34426f"/>
  </p:sldMasterIdLst>
  <p:sldIdLst>
    <p:sldId xmlns:r="http://schemas.openxmlformats.org/officeDocument/2006/relationships" id="256" r:id="R38df1d3ec0d743f5"/>
    <p:sldId xmlns:r="http://schemas.openxmlformats.org/officeDocument/2006/relationships" id="257" r:id="R13514c46855f4488"/>
    <p:sldId xmlns:r="http://schemas.openxmlformats.org/officeDocument/2006/relationships" id="258" r:id="R62f44080465f4695"/>
    <p:sldId xmlns:r="http://schemas.openxmlformats.org/officeDocument/2006/relationships" id="259" r:id="R53c4a78eae754dbb"/>
    <p:sldId xmlns:r="http://schemas.openxmlformats.org/officeDocument/2006/relationships" id="260" r:id="R652a3a88285e454d"/>
    <p:sldId xmlns:r="http://schemas.openxmlformats.org/officeDocument/2006/relationships" id="261" r:id="R250f3486855b4908"/>
    <p:sldId xmlns:r="http://schemas.openxmlformats.org/officeDocument/2006/relationships" id="262" r:id="R4ab1332009dd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6f6c99d34426f" /><Relationship Type="http://schemas.openxmlformats.org/officeDocument/2006/relationships/slide" Target="/ppt/slides/slide1.xml" Id="R38df1d3ec0d743f5" /><Relationship Type="http://schemas.openxmlformats.org/officeDocument/2006/relationships/slide" Target="/ppt/slides/slide2.xml" Id="R13514c46855f4488" /><Relationship Type="http://schemas.openxmlformats.org/officeDocument/2006/relationships/slide" Target="/ppt/slides/slide3.xml" Id="R62f44080465f4695" /><Relationship Type="http://schemas.openxmlformats.org/officeDocument/2006/relationships/slide" Target="/ppt/slides/slide4.xml" Id="R53c4a78eae754dbb" /><Relationship Type="http://schemas.openxmlformats.org/officeDocument/2006/relationships/slide" Target="/ppt/slides/slide5.xml" Id="R652a3a88285e454d" /><Relationship Type="http://schemas.openxmlformats.org/officeDocument/2006/relationships/slide" Target="/ppt/slides/slide6.xml" Id="R250f3486855b4908" /><Relationship Type="http://schemas.openxmlformats.org/officeDocument/2006/relationships/slide" Target="/ppt/slides/slide7.xml" Id="R4ab1332009dd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2c18261fa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a1d9ff5e44694" /><Relationship Type="http://schemas.openxmlformats.org/officeDocument/2006/relationships/theme" Target="/ppt/slideMasters/theme/theme1.xml" Id="Reef3f204101e4e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9a1d9ff5e4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988d9bddb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3529ec99341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38ad010d241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57ee2e94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16c74931b4b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3b7e861c343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263b211b6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METOPE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METOPE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−888 384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49 396 211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49 580 441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BERENTSEN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CDV AS, v/Inger Johanne Skjerve, Hoffselvpromenaden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981 201 841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METOPE AS</a:t>
            </a:r>
          </a:p>
        </p:txBody>
      </p:sp>
    </p:spTree>
  </p:cSld>
  <p:clrMapOvr>
    <a:masterClrMapping xmlns:a="http://schemas.openxmlformats.org/drawingml/2006/main"/>
  </p:clrMapOvr>
</p:sld>
</file>