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f3c63052e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bddd11e0d4523"/>
  </p:sldMasterIdLst>
  <p:sldIdLst>
    <p:sldId xmlns:r="http://schemas.openxmlformats.org/officeDocument/2006/relationships" id="256" r:id="Ra8e296626781434a"/>
    <p:sldId xmlns:r="http://schemas.openxmlformats.org/officeDocument/2006/relationships" id="257" r:id="Rf1f77b63c87f41a7"/>
    <p:sldId xmlns:r="http://schemas.openxmlformats.org/officeDocument/2006/relationships" id="258" r:id="R8f65ff0ff48d47b4"/>
    <p:sldId xmlns:r="http://schemas.openxmlformats.org/officeDocument/2006/relationships" id="259" r:id="R57bee86ff6db4732"/>
    <p:sldId xmlns:r="http://schemas.openxmlformats.org/officeDocument/2006/relationships" id="260" r:id="Re4ee3aacba774f29"/>
    <p:sldId xmlns:r="http://schemas.openxmlformats.org/officeDocument/2006/relationships" id="261" r:id="R3ad052d11e53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bddd11e0d4523" /><Relationship Type="http://schemas.openxmlformats.org/officeDocument/2006/relationships/slide" Target="/ppt/slides/slide1.xml" Id="Ra8e296626781434a" /><Relationship Type="http://schemas.openxmlformats.org/officeDocument/2006/relationships/slide" Target="/ppt/slides/slide2.xml" Id="Rf1f77b63c87f41a7" /><Relationship Type="http://schemas.openxmlformats.org/officeDocument/2006/relationships/slide" Target="/ppt/slides/slide3.xml" Id="R8f65ff0ff48d47b4" /><Relationship Type="http://schemas.openxmlformats.org/officeDocument/2006/relationships/slide" Target="/ppt/slides/slide4.xml" Id="R57bee86ff6db4732" /><Relationship Type="http://schemas.openxmlformats.org/officeDocument/2006/relationships/slide" Target="/ppt/slides/slide5.xml" Id="Re4ee3aacba774f29" /><Relationship Type="http://schemas.openxmlformats.org/officeDocument/2006/relationships/slide" Target="/ppt/slides/slide6.xml" Id="R3ad052d11e53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d22870488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9d88fa71349a4" /><Relationship Type="http://schemas.openxmlformats.org/officeDocument/2006/relationships/theme" Target="/ppt/slideMasters/theme/theme1.xml" Id="R7f8b47aaeb59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9d88fa713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5fcaaa39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7be54d6ba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65c22c24d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b14877c5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f20c1e38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d9f7e3137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LOUISE WESTBYS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STI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Kjell-Erik Akersveen, Niels Høeghs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kjelerak@online.no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