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d38ead5b924a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e03207e81b485f"/>
  </p:sldMasterIdLst>
  <p:sldIdLst>
    <p:sldId xmlns:r="http://schemas.openxmlformats.org/officeDocument/2006/relationships" id="256" r:id="R061be2bae0044b20"/>
    <p:sldId xmlns:r="http://schemas.openxmlformats.org/officeDocument/2006/relationships" id="257" r:id="R08c79410c9b943e3"/>
    <p:sldId xmlns:r="http://schemas.openxmlformats.org/officeDocument/2006/relationships" id="258" r:id="R5c1fc4a46dd3496e"/>
    <p:sldId xmlns:r="http://schemas.openxmlformats.org/officeDocument/2006/relationships" id="259" r:id="R39c1e6fd61fc499d"/>
    <p:sldId xmlns:r="http://schemas.openxmlformats.org/officeDocument/2006/relationships" id="260" r:id="R89bd40122a4648e2"/>
    <p:sldId xmlns:r="http://schemas.openxmlformats.org/officeDocument/2006/relationships" id="261" r:id="Rfc2b737e9e5c46a9"/>
    <p:sldId xmlns:r="http://schemas.openxmlformats.org/officeDocument/2006/relationships" id="262" r:id="R890ca363a5d14f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e03207e81b485f" /><Relationship Type="http://schemas.openxmlformats.org/officeDocument/2006/relationships/slide" Target="/ppt/slides/slide1.xml" Id="R061be2bae0044b20" /><Relationship Type="http://schemas.openxmlformats.org/officeDocument/2006/relationships/slide" Target="/ppt/slides/slide2.xml" Id="R08c79410c9b943e3" /><Relationship Type="http://schemas.openxmlformats.org/officeDocument/2006/relationships/slide" Target="/ppt/slides/slide3.xml" Id="R5c1fc4a46dd3496e" /><Relationship Type="http://schemas.openxmlformats.org/officeDocument/2006/relationships/slide" Target="/ppt/slides/slide4.xml" Id="R39c1e6fd61fc499d" /><Relationship Type="http://schemas.openxmlformats.org/officeDocument/2006/relationships/slide" Target="/ppt/slides/slide5.xml" Id="R89bd40122a4648e2" /><Relationship Type="http://schemas.openxmlformats.org/officeDocument/2006/relationships/slide" Target="/ppt/slides/slide6.xml" Id="Rfc2b737e9e5c46a9" /><Relationship Type="http://schemas.openxmlformats.org/officeDocument/2006/relationships/slide" Target="/ppt/slides/slide7.xml" Id="R890ca363a5d14f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0b0920b7542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f2094a1e64630" /><Relationship Type="http://schemas.openxmlformats.org/officeDocument/2006/relationships/theme" Target="/ppt/slideMasters/theme/theme1.xml" Id="R3f37aee207bb4c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9f2094a1e646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731092f6842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d1d693d8b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39e5fe17a4a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7da5912b44c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927c5054949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7749bbd384a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3012a8b3a44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TOSI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TOSI EIENDOM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424 431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2 214 976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2 265 722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EINSETH SIRI HILDEGUNN O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EINSETH TORGEIR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Herlaugs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27 20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TOSI EIENDOM AS</a:t>
            </a:r>
          </a:p>
        </p:txBody>
      </p:sp>
    </p:spTree>
  </p:cSld>
  <p:clrMapOvr>
    <a:masterClrMapping xmlns:a="http://schemas.openxmlformats.org/drawingml/2006/main"/>
  </p:clrMapOvr>
</p:sld>
</file>