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1611b6c60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6d18cbded45a7"/>
  </p:sldMasterIdLst>
  <p:sldIdLst>
    <p:sldId xmlns:r="http://schemas.openxmlformats.org/officeDocument/2006/relationships" id="256" r:id="R6dea86d87e544302"/>
    <p:sldId xmlns:r="http://schemas.openxmlformats.org/officeDocument/2006/relationships" id="257" r:id="Rd014092bee774c03"/>
    <p:sldId xmlns:r="http://schemas.openxmlformats.org/officeDocument/2006/relationships" id="258" r:id="Rca213cfc19d94179"/>
    <p:sldId xmlns:r="http://schemas.openxmlformats.org/officeDocument/2006/relationships" id="259" r:id="Rf197aa2641684512"/>
    <p:sldId xmlns:r="http://schemas.openxmlformats.org/officeDocument/2006/relationships" id="260" r:id="R61ba56c54ee3411c"/>
    <p:sldId xmlns:r="http://schemas.openxmlformats.org/officeDocument/2006/relationships" id="261" r:id="R3a4117dd17dc439c"/>
    <p:sldId xmlns:r="http://schemas.openxmlformats.org/officeDocument/2006/relationships" id="262" r:id="Raed948893a3c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6d18cbded45a7" /><Relationship Type="http://schemas.openxmlformats.org/officeDocument/2006/relationships/slide" Target="/ppt/slides/slide1.xml" Id="R6dea86d87e544302" /><Relationship Type="http://schemas.openxmlformats.org/officeDocument/2006/relationships/slide" Target="/ppt/slides/slide2.xml" Id="Rd014092bee774c03" /><Relationship Type="http://schemas.openxmlformats.org/officeDocument/2006/relationships/slide" Target="/ppt/slides/slide3.xml" Id="Rca213cfc19d94179" /><Relationship Type="http://schemas.openxmlformats.org/officeDocument/2006/relationships/slide" Target="/ppt/slides/slide4.xml" Id="Rf197aa2641684512" /><Relationship Type="http://schemas.openxmlformats.org/officeDocument/2006/relationships/slide" Target="/ppt/slides/slide5.xml" Id="R61ba56c54ee3411c" /><Relationship Type="http://schemas.openxmlformats.org/officeDocument/2006/relationships/slide" Target="/ppt/slides/slide6.xml" Id="R3a4117dd17dc439c" /><Relationship Type="http://schemas.openxmlformats.org/officeDocument/2006/relationships/slide" Target="/ppt/slides/slide7.xml" Id="Raed948893a3c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f649143eb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2822d2d0b498b" /><Relationship Type="http://schemas.openxmlformats.org/officeDocument/2006/relationships/theme" Target="/ppt/slideMasters/theme/theme1.xml" Id="R26758e313fce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2822d2d0b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4eebbf9ba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0fe5d6d9d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43692d119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4143aace747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fac3a133f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58c2653a4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5633d3f51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INTUNOR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INTUNOR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167 732 739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18 439 164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58 766 674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89 89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post@ecitintunor.no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www.ecit.com/no/intunor/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981 085 892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