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5cb1b4ff5641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2b68d228704395"/>
  </p:sldMasterIdLst>
  <p:sldIdLst>
    <p:sldId xmlns:r="http://schemas.openxmlformats.org/officeDocument/2006/relationships" id="256" r:id="R1d34a04465564c58"/>
    <p:sldId xmlns:r="http://schemas.openxmlformats.org/officeDocument/2006/relationships" id="257" r:id="R2d9cddf79ca34af8"/>
    <p:sldId xmlns:r="http://schemas.openxmlformats.org/officeDocument/2006/relationships" id="258" r:id="Re97fb3e3b1a04185"/>
    <p:sldId xmlns:r="http://schemas.openxmlformats.org/officeDocument/2006/relationships" id="259" r:id="R4339bd384e2947ac"/>
    <p:sldId xmlns:r="http://schemas.openxmlformats.org/officeDocument/2006/relationships" id="260" r:id="R220b2aae15bd45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b68d228704395" /><Relationship Type="http://schemas.openxmlformats.org/officeDocument/2006/relationships/slide" Target="/ppt/slides/slide1.xml" Id="R1d34a04465564c58" /><Relationship Type="http://schemas.openxmlformats.org/officeDocument/2006/relationships/slide" Target="/ppt/slides/slide2.xml" Id="R2d9cddf79ca34af8" /><Relationship Type="http://schemas.openxmlformats.org/officeDocument/2006/relationships/slide" Target="/ppt/slides/slide3.xml" Id="Re97fb3e3b1a04185" /><Relationship Type="http://schemas.openxmlformats.org/officeDocument/2006/relationships/slide" Target="/ppt/slides/slide4.xml" Id="R4339bd384e2947ac" /><Relationship Type="http://schemas.openxmlformats.org/officeDocument/2006/relationships/slide" Target="/ppt/slides/slide5.xml" Id="R220b2aae15bd45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d27155d01c4b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885d2b9fb419c" /><Relationship Type="http://schemas.openxmlformats.org/officeDocument/2006/relationships/theme" Target="/ppt/slideMasters/theme/theme1.xml" Id="Rec46ea45c1b849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1885d2b9fb41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4ca5224ba48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546563e694e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a426fbc104a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6dc2647af40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a6623b46a45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FORENINGEN FOR TRAFIKK-, TEKNIKK- OG ADMINISTRASJONSPERSONALE ØST(FTTA ØST) AVD 01 AV NJF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linn.karen.carlsen@banenor.no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ftta.no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981 073 045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FORENINGEN FOR TRAFIKK-, TEKNIKK- OG ADMINISTRASJONSPERSONALE ØST(FTTA ØST) AVD 01 AV NJF</a:t>
            </a:r>
          </a:p>
        </p:txBody>
      </p:sp>
    </p:spTree>
  </p:cSld>
  <p:clrMapOvr>
    <a:masterClrMapping xmlns:a="http://schemas.openxmlformats.org/drawingml/2006/main"/>
  </p:clrMapOvr>
</p:sld>
</file>