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633cc71d2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2a48089994df0"/>
  </p:sldMasterIdLst>
  <p:sldIdLst>
    <p:sldId xmlns:r="http://schemas.openxmlformats.org/officeDocument/2006/relationships" id="256" r:id="R9f96b7c24f6f424a"/>
    <p:sldId xmlns:r="http://schemas.openxmlformats.org/officeDocument/2006/relationships" id="257" r:id="Reeed98c221ca4268"/>
    <p:sldId xmlns:r="http://schemas.openxmlformats.org/officeDocument/2006/relationships" id="258" r:id="Ra33703c3dd5d4ebc"/>
    <p:sldId xmlns:r="http://schemas.openxmlformats.org/officeDocument/2006/relationships" id="259" r:id="Rb8a4c23f62cc4998"/>
    <p:sldId xmlns:r="http://schemas.openxmlformats.org/officeDocument/2006/relationships" id="260" r:id="R64e6a1b6f9a24e3e"/>
    <p:sldId xmlns:r="http://schemas.openxmlformats.org/officeDocument/2006/relationships" id="261" r:id="R995d247184484f72"/>
    <p:sldId xmlns:r="http://schemas.openxmlformats.org/officeDocument/2006/relationships" id="262" r:id="Rf3a91b3ed86f43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2a48089994df0" /><Relationship Type="http://schemas.openxmlformats.org/officeDocument/2006/relationships/slide" Target="/ppt/slides/slide1.xml" Id="R9f96b7c24f6f424a" /><Relationship Type="http://schemas.openxmlformats.org/officeDocument/2006/relationships/slide" Target="/ppt/slides/slide2.xml" Id="Reeed98c221ca4268" /><Relationship Type="http://schemas.openxmlformats.org/officeDocument/2006/relationships/slide" Target="/ppt/slides/slide3.xml" Id="Ra33703c3dd5d4ebc" /><Relationship Type="http://schemas.openxmlformats.org/officeDocument/2006/relationships/slide" Target="/ppt/slides/slide4.xml" Id="Rb8a4c23f62cc4998" /><Relationship Type="http://schemas.openxmlformats.org/officeDocument/2006/relationships/slide" Target="/ppt/slides/slide5.xml" Id="R64e6a1b6f9a24e3e" /><Relationship Type="http://schemas.openxmlformats.org/officeDocument/2006/relationships/slide" Target="/ppt/slides/slide6.xml" Id="R995d247184484f72" /><Relationship Type="http://schemas.openxmlformats.org/officeDocument/2006/relationships/slide" Target="/ppt/slides/slide7.xml" Id="Rf3a91b3ed86f43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5c07ba08b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7bac0f32a41bc" /><Relationship Type="http://schemas.openxmlformats.org/officeDocument/2006/relationships/theme" Target="/ppt/slideMasters/theme/theme1.xml" Id="Rced1a6c0f723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7bac0f32a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3fd4bcd8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cdf5fb3e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ee5451c61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8a95806d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525f6463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fe522f55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f5f378ea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OSLO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OSLO AIRPORT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310 673 887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33 731 476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26 240 720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34 162 394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104 381 611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94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cl.oslo.airport@choice.no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981 048 911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OSLO AIRPORT AS</a:t>
            </a:r>
          </a:p>
        </p:txBody>
      </p:sp>
    </p:spTree>
  </p:cSld>
  <p:clrMapOvr>
    <a:masterClrMapping xmlns:a="http://schemas.openxmlformats.org/drawingml/2006/main"/>
  </p:clrMapOvr>
</p:sld>
</file>