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46b5fff00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2d58f62cd4622"/>
  </p:sldMasterIdLst>
  <p:sldIdLst>
    <p:sldId xmlns:r="http://schemas.openxmlformats.org/officeDocument/2006/relationships" id="256" r:id="Re7462b2abab6446d"/>
    <p:sldId xmlns:r="http://schemas.openxmlformats.org/officeDocument/2006/relationships" id="257" r:id="Rebd4b81260464c86"/>
    <p:sldId xmlns:r="http://schemas.openxmlformats.org/officeDocument/2006/relationships" id="258" r:id="R5f3c8e39eb184988"/>
    <p:sldId xmlns:r="http://schemas.openxmlformats.org/officeDocument/2006/relationships" id="259" r:id="R984a1c0788874e5a"/>
    <p:sldId xmlns:r="http://schemas.openxmlformats.org/officeDocument/2006/relationships" id="260" r:id="R49aef816b3f44e81"/>
    <p:sldId xmlns:r="http://schemas.openxmlformats.org/officeDocument/2006/relationships" id="261" r:id="R799ddbc68ecc4a32"/>
    <p:sldId xmlns:r="http://schemas.openxmlformats.org/officeDocument/2006/relationships" id="262" r:id="Re5e851a63dca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2d58f62cd4622" /><Relationship Type="http://schemas.openxmlformats.org/officeDocument/2006/relationships/slide" Target="/ppt/slides/slide1.xml" Id="Re7462b2abab6446d" /><Relationship Type="http://schemas.openxmlformats.org/officeDocument/2006/relationships/slide" Target="/ppt/slides/slide2.xml" Id="Rebd4b81260464c86" /><Relationship Type="http://schemas.openxmlformats.org/officeDocument/2006/relationships/slide" Target="/ppt/slides/slide3.xml" Id="R5f3c8e39eb184988" /><Relationship Type="http://schemas.openxmlformats.org/officeDocument/2006/relationships/slide" Target="/ppt/slides/slide4.xml" Id="R984a1c0788874e5a" /><Relationship Type="http://schemas.openxmlformats.org/officeDocument/2006/relationships/slide" Target="/ppt/slides/slide5.xml" Id="R49aef816b3f44e81" /><Relationship Type="http://schemas.openxmlformats.org/officeDocument/2006/relationships/slide" Target="/ppt/slides/slide6.xml" Id="R799ddbc68ecc4a32" /><Relationship Type="http://schemas.openxmlformats.org/officeDocument/2006/relationships/slide" Target="/ppt/slides/slide7.xml" Id="Re5e851a63dca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5ba991e2b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4c504fe343f8" /><Relationship Type="http://schemas.openxmlformats.org/officeDocument/2006/relationships/theme" Target="/ppt/slideMasters/theme/theme1.xml" Id="Rc73fb2f053d4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54c504fe3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ae5fbaec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b7cf27dd5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5539501a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8250850d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ae502545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43278152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2c986338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