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954d4e6be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d97d8b87c4815"/>
  </p:sldMasterIdLst>
  <p:sldIdLst>
    <p:sldId xmlns:r="http://schemas.openxmlformats.org/officeDocument/2006/relationships" id="256" r:id="R274616f0e2374d56"/>
    <p:sldId xmlns:r="http://schemas.openxmlformats.org/officeDocument/2006/relationships" id="257" r:id="R90d81515efe94445"/>
    <p:sldId xmlns:r="http://schemas.openxmlformats.org/officeDocument/2006/relationships" id="258" r:id="R0e82b346c1ec4ca8"/>
    <p:sldId xmlns:r="http://schemas.openxmlformats.org/officeDocument/2006/relationships" id="259" r:id="R78e071f674ff4989"/>
    <p:sldId xmlns:r="http://schemas.openxmlformats.org/officeDocument/2006/relationships" id="260" r:id="R458aefd1ac604f5a"/>
    <p:sldId xmlns:r="http://schemas.openxmlformats.org/officeDocument/2006/relationships" id="261" r:id="Rfc7c95ea9c294075"/>
    <p:sldId xmlns:r="http://schemas.openxmlformats.org/officeDocument/2006/relationships" id="262" r:id="R28d4e2685ee8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d97d8b87c4815" /><Relationship Type="http://schemas.openxmlformats.org/officeDocument/2006/relationships/slide" Target="/ppt/slides/slide1.xml" Id="R274616f0e2374d56" /><Relationship Type="http://schemas.openxmlformats.org/officeDocument/2006/relationships/slide" Target="/ppt/slides/slide2.xml" Id="R90d81515efe94445" /><Relationship Type="http://schemas.openxmlformats.org/officeDocument/2006/relationships/slide" Target="/ppt/slides/slide3.xml" Id="R0e82b346c1ec4ca8" /><Relationship Type="http://schemas.openxmlformats.org/officeDocument/2006/relationships/slide" Target="/ppt/slides/slide4.xml" Id="R78e071f674ff4989" /><Relationship Type="http://schemas.openxmlformats.org/officeDocument/2006/relationships/slide" Target="/ppt/slides/slide5.xml" Id="R458aefd1ac604f5a" /><Relationship Type="http://schemas.openxmlformats.org/officeDocument/2006/relationships/slide" Target="/ppt/slides/slide6.xml" Id="Rfc7c95ea9c294075" /><Relationship Type="http://schemas.openxmlformats.org/officeDocument/2006/relationships/slide" Target="/ppt/slides/slide7.xml" Id="R28d4e2685ee8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95b8645c5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0cdfb523f43e8" /><Relationship Type="http://schemas.openxmlformats.org/officeDocument/2006/relationships/theme" Target="/ppt/slideMasters/theme/theme1.xml" Id="R594141a2f3a5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0cdfb523f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b1de885d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c6f4fa20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1816adf7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fc36ab7d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be8468f6f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c17f72e9549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348ae5df0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51 384 217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43 590 132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112 411 795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188 693 365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REALFSEN HANS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24SEVENOFFICE NORWAY AS, 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66 39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980 943 690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