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d37e08302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9c46b74f14a95"/>
  </p:sldMasterIdLst>
  <p:sldIdLst>
    <p:sldId xmlns:r="http://schemas.openxmlformats.org/officeDocument/2006/relationships" id="256" r:id="Rf8042ea650e043d1"/>
    <p:sldId xmlns:r="http://schemas.openxmlformats.org/officeDocument/2006/relationships" id="257" r:id="R80512475ace04b48"/>
    <p:sldId xmlns:r="http://schemas.openxmlformats.org/officeDocument/2006/relationships" id="258" r:id="R7e9660e89c4d4f5d"/>
    <p:sldId xmlns:r="http://schemas.openxmlformats.org/officeDocument/2006/relationships" id="259" r:id="R846decc08fd04d4d"/>
    <p:sldId xmlns:r="http://schemas.openxmlformats.org/officeDocument/2006/relationships" id="260" r:id="R8f934c658e06439d"/>
    <p:sldId xmlns:r="http://schemas.openxmlformats.org/officeDocument/2006/relationships" id="261" r:id="R9a84d546569a41ae"/>
    <p:sldId xmlns:r="http://schemas.openxmlformats.org/officeDocument/2006/relationships" id="262" r:id="R3cd5ea03e36c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9c46b74f14a95" /><Relationship Type="http://schemas.openxmlformats.org/officeDocument/2006/relationships/slide" Target="/ppt/slides/slide1.xml" Id="Rf8042ea650e043d1" /><Relationship Type="http://schemas.openxmlformats.org/officeDocument/2006/relationships/slide" Target="/ppt/slides/slide2.xml" Id="R80512475ace04b48" /><Relationship Type="http://schemas.openxmlformats.org/officeDocument/2006/relationships/slide" Target="/ppt/slides/slide3.xml" Id="R7e9660e89c4d4f5d" /><Relationship Type="http://schemas.openxmlformats.org/officeDocument/2006/relationships/slide" Target="/ppt/slides/slide4.xml" Id="R846decc08fd04d4d" /><Relationship Type="http://schemas.openxmlformats.org/officeDocument/2006/relationships/slide" Target="/ppt/slides/slide5.xml" Id="R8f934c658e06439d" /><Relationship Type="http://schemas.openxmlformats.org/officeDocument/2006/relationships/slide" Target="/ppt/slides/slide6.xml" Id="R9a84d546569a41ae" /><Relationship Type="http://schemas.openxmlformats.org/officeDocument/2006/relationships/slide" Target="/ppt/slides/slide7.xml" Id="R3cd5ea03e36c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40a97a04e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0b4b94e145ff" /><Relationship Type="http://schemas.openxmlformats.org/officeDocument/2006/relationships/theme" Target="/ppt/slideMasters/theme/theme1.xml" Id="Rdc71245a9c5a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c0b4b94e1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5c63b6f4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b4636f85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82a477758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1f3baec5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6717b3d54c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d29e2055c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fdb666fac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LANGANGEN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