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2c0246f2ae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323eef6c344bd"/>
  </p:sldMasterIdLst>
  <p:sldIdLst>
    <p:sldId xmlns:r="http://schemas.openxmlformats.org/officeDocument/2006/relationships" id="256" r:id="Reed4c79f74db4007"/>
    <p:sldId xmlns:r="http://schemas.openxmlformats.org/officeDocument/2006/relationships" id="257" r:id="R37373b76ad67471b"/>
    <p:sldId xmlns:r="http://schemas.openxmlformats.org/officeDocument/2006/relationships" id="258" r:id="R8622813ab1cf474f"/>
    <p:sldId xmlns:r="http://schemas.openxmlformats.org/officeDocument/2006/relationships" id="259" r:id="R57709ae315844eaa"/>
    <p:sldId xmlns:r="http://schemas.openxmlformats.org/officeDocument/2006/relationships" id="260" r:id="R1bb16cfbf04c4704"/>
    <p:sldId xmlns:r="http://schemas.openxmlformats.org/officeDocument/2006/relationships" id="261" r:id="R480874c7a5044a0a"/>
    <p:sldId xmlns:r="http://schemas.openxmlformats.org/officeDocument/2006/relationships" id="262" r:id="R8428c943156341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323eef6c344bd" /><Relationship Type="http://schemas.openxmlformats.org/officeDocument/2006/relationships/slide" Target="/ppt/slides/slide1.xml" Id="Reed4c79f74db4007" /><Relationship Type="http://schemas.openxmlformats.org/officeDocument/2006/relationships/slide" Target="/ppt/slides/slide2.xml" Id="R37373b76ad67471b" /><Relationship Type="http://schemas.openxmlformats.org/officeDocument/2006/relationships/slide" Target="/ppt/slides/slide3.xml" Id="R8622813ab1cf474f" /><Relationship Type="http://schemas.openxmlformats.org/officeDocument/2006/relationships/slide" Target="/ppt/slides/slide4.xml" Id="R57709ae315844eaa" /><Relationship Type="http://schemas.openxmlformats.org/officeDocument/2006/relationships/slide" Target="/ppt/slides/slide5.xml" Id="R1bb16cfbf04c4704" /><Relationship Type="http://schemas.openxmlformats.org/officeDocument/2006/relationships/slide" Target="/ppt/slides/slide6.xml" Id="R480874c7a5044a0a" /><Relationship Type="http://schemas.openxmlformats.org/officeDocument/2006/relationships/slide" Target="/ppt/slides/slide7.xml" Id="R8428c943156341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d8e0adebd49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a739ad64b4122" /><Relationship Type="http://schemas.openxmlformats.org/officeDocument/2006/relationships/theme" Target="/ppt/slideMasters/theme/theme1.xml" Id="R03bebea6242345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1a739ad64b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3547f2e2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7d806bfd7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3bea0d1ea4f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f4860d0a45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a30d14f6f4e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3d32141f3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21285be7d49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2 526 034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MADSLIEN EVA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Anders Madslien, 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06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980 513 548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KÅRSMIA AS</a:t>
            </a:r>
          </a:p>
        </p:txBody>
      </p:sp>
    </p:spTree>
  </p:cSld>
  <p:clrMapOvr>
    <a:masterClrMapping xmlns:a="http://schemas.openxmlformats.org/drawingml/2006/main"/>
  </p:clrMapOvr>
</p:sld>
</file>