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79b11b29b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0426b34a04962"/>
  </p:sldMasterIdLst>
  <p:sldIdLst>
    <p:sldId xmlns:r="http://schemas.openxmlformats.org/officeDocument/2006/relationships" id="256" r:id="R07e9e8be7fb841fe"/>
    <p:sldId xmlns:r="http://schemas.openxmlformats.org/officeDocument/2006/relationships" id="257" r:id="R84c7306c7ae1457d"/>
    <p:sldId xmlns:r="http://schemas.openxmlformats.org/officeDocument/2006/relationships" id="258" r:id="Rd3028b206dd94171"/>
    <p:sldId xmlns:r="http://schemas.openxmlformats.org/officeDocument/2006/relationships" id="259" r:id="Rf68e88ed160444dd"/>
    <p:sldId xmlns:r="http://schemas.openxmlformats.org/officeDocument/2006/relationships" id="260" r:id="R6fd1c5a143a64e00"/>
    <p:sldId xmlns:r="http://schemas.openxmlformats.org/officeDocument/2006/relationships" id="261" r:id="R5826fc39eae64c19"/>
    <p:sldId xmlns:r="http://schemas.openxmlformats.org/officeDocument/2006/relationships" id="262" r:id="Rb41e99d77d08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426b34a04962" /><Relationship Type="http://schemas.openxmlformats.org/officeDocument/2006/relationships/slide" Target="/ppt/slides/slide1.xml" Id="R07e9e8be7fb841fe" /><Relationship Type="http://schemas.openxmlformats.org/officeDocument/2006/relationships/slide" Target="/ppt/slides/slide2.xml" Id="R84c7306c7ae1457d" /><Relationship Type="http://schemas.openxmlformats.org/officeDocument/2006/relationships/slide" Target="/ppt/slides/slide3.xml" Id="Rd3028b206dd94171" /><Relationship Type="http://schemas.openxmlformats.org/officeDocument/2006/relationships/slide" Target="/ppt/slides/slide4.xml" Id="Rf68e88ed160444dd" /><Relationship Type="http://schemas.openxmlformats.org/officeDocument/2006/relationships/slide" Target="/ppt/slides/slide5.xml" Id="R6fd1c5a143a64e00" /><Relationship Type="http://schemas.openxmlformats.org/officeDocument/2006/relationships/slide" Target="/ppt/slides/slide6.xml" Id="R5826fc39eae64c19" /><Relationship Type="http://schemas.openxmlformats.org/officeDocument/2006/relationships/slide" Target="/ppt/slides/slide7.xml" Id="Rb41e99d77d08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4c44125bf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c70f70f145b5" /><Relationship Type="http://schemas.openxmlformats.org/officeDocument/2006/relationships/theme" Target="/ppt/slideMasters/theme/theme1.xml" Id="R89b5a2495c9e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5c70f70f1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47153a3c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5c7c693e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487a0aac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86413c0e0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959e1ac7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d7422c57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cacfc96d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