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5a86e3612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0ffb37a62459d"/>
  </p:sldMasterIdLst>
  <p:sldIdLst>
    <p:sldId xmlns:r="http://schemas.openxmlformats.org/officeDocument/2006/relationships" id="256" r:id="R46d0261758b8438f"/>
    <p:sldId xmlns:r="http://schemas.openxmlformats.org/officeDocument/2006/relationships" id="257" r:id="R4d67aae36b2c4409"/>
    <p:sldId xmlns:r="http://schemas.openxmlformats.org/officeDocument/2006/relationships" id="258" r:id="Re141674f59324369"/>
    <p:sldId xmlns:r="http://schemas.openxmlformats.org/officeDocument/2006/relationships" id="259" r:id="Re71348fcd42b425b"/>
    <p:sldId xmlns:r="http://schemas.openxmlformats.org/officeDocument/2006/relationships" id="260" r:id="R7c72921318ef4322"/>
    <p:sldId xmlns:r="http://schemas.openxmlformats.org/officeDocument/2006/relationships" id="261" r:id="Re863902ff525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0ffb37a62459d" /><Relationship Type="http://schemas.openxmlformats.org/officeDocument/2006/relationships/slide" Target="/ppt/slides/slide1.xml" Id="R46d0261758b8438f" /><Relationship Type="http://schemas.openxmlformats.org/officeDocument/2006/relationships/slide" Target="/ppt/slides/slide2.xml" Id="R4d67aae36b2c4409" /><Relationship Type="http://schemas.openxmlformats.org/officeDocument/2006/relationships/slide" Target="/ppt/slides/slide3.xml" Id="Re141674f59324369" /><Relationship Type="http://schemas.openxmlformats.org/officeDocument/2006/relationships/slide" Target="/ppt/slides/slide4.xml" Id="Re71348fcd42b425b" /><Relationship Type="http://schemas.openxmlformats.org/officeDocument/2006/relationships/slide" Target="/ppt/slides/slide5.xml" Id="R7c72921318ef4322" /><Relationship Type="http://schemas.openxmlformats.org/officeDocument/2006/relationships/slide" Target="/ppt/slides/slide6.xml" Id="Re863902ff525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b52f2360243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35f26c2a04da3" /><Relationship Type="http://schemas.openxmlformats.org/officeDocument/2006/relationships/theme" Target="/ppt/slideMasters/theme/theme1.xml" Id="R7aec061c2079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35f26c2a0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90be85be2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94972df244d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5036f3902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6fa614a2d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cf28fabac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7894944d6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