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a4ad1836e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8e9faa2144c05"/>
  </p:sldMasterIdLst>
  <p:sldIdLst>
    <p:sldId xmlns:r="http://schemas.openxmlformats.org/officeDocument/2006/relationships" id="256" r:id="R27d9830724d54abd"/>
    <p:sldId xmlns:r="http://schemas.openxmlformats.org/officeDocument/2006/relationships" id="257" r:id="R3c4c86f12dc645aa"/>
    <p:sldId xmlns:r="http://schemas.openxmlformats.org/officeDocument/2006/relationships" id="258" r:id="R12c62e3343714732"/>
    <p:sldId xmlns:r="http://schemas.openxmlformats.org/officeDocument/2006/relationships" id="259" r:id="R1cf0b96becfe42d8"/>
    <p:sldId xmlns:r="http://schemas.openxmlformats.org/officeDocument/2006/relationships" id="260" r:id="R38c902f24df94448"/>
    <p:sldId xmlns:r="http://schemas.openxmlformats.org/officeDocument/2006/relationships" id="261" r:id="R357f10fa50ad4bcc"/>
    <p:sldId xmlns:r="http://schemas.openxmlformats.org/officeDocument/2006/relationships" id="262" r:id="R30dd859c03a5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8e9faa2144c05" /><Relationship Type="http://schemas.openxmlformats.org/officeDocument/2006/relationships/slide" Target="/ppt/slides/slide1.xml" Id="R27d9830724d54abd" /><Relationship Type="http://schemas.openxmlformats.org/officeDocument/2006/relationships/slide" Target="/ppt/slides/slide2.xml" Id="R3c4c86f12dc645aa" /><Relationship Type="http://schemas.openxmlformats.org/officeDocument/2006/relationships/slide" Target="/ppt/slides/slide3.xml" Id="R12c62e3343714732" /><Relationship Type="http://schemas.openxmlformats.org/officeDocument/2006/relationships/slide" Target="/ppt/slides/slide4.xml" Id="R1cf0b96becfe42d8" /><Relationship Type="http://schemas.openxmlformats.org/officeDocument/2006/relationships/slide" Target="/ppt/slides/slide5.xml" Id="R38c902f24df94448" /><Relationship Type="http://schemas.openxmlformats.org/officeDocument/2006/relationships/slide" Target="/ppt/slides/slide6.xml" Id="R357f10fa50ad4bcc" /><Relationship Type="http://schemas.openxmlformats.org/officeDocument/2006/relationships/slide" Target="/ppt/slides/slide7.xml" Id="R30dd859c03a5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417cfb170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b300be6624600" /><Relationship Type="http://schemas.openxmlformats.org/officeDocument/2006/relationships/theme" Target="/ppt/slideMasters/theme/theme1.xml" Id="R9af7119cf1ba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b300be662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bd34106d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428e558c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5e53a4d0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5078d309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2cb0400f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a0a5635f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452281aa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