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0776cfc69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7974685d44a81"/>
  </p:sldMasterIdLst>
  <p:sldIdLst>
    <p:sldId xmlns:r="http://schemas.openxmlformats.org/officeDocument/2006/relationships" id="256" r:id="Rbe698bb47a0f40a7"/>
    <p:sldId xmlns:r="http://schemas.openxmlformats.org/officeDocument/2006/relationships" id="257" r:id="Rd322150198554916"/>
    <p:sldId xmlns:r="http://schemas.openxmlformats.org/officeDocument/2006/relationships" id="258" r:id="R02d7d5ddc69b4ae8"/>
    <p:sldId xmlns:r="http://schemas.openxmlformats.org/officeDocument/2006/relationships" id="259" r:id="R1c97f3d2781b4e39"/>
    <p:sldId xmlns:r="http://schemas.openxmlformats.org/officeDocument/2006/relationships" id="260" r:id="Rfd1f0fd46942499e"/>
    <p:sldId xmlns:r="http://schemas.openxmlformats.org/officeDocument/2006/relationships" id="261" r:id="R3d8170bd79714bb5"/>
    <p:sldId xmlns:r="http://schemas.openxmlformats.org/officeDocument/2006/relationships" id="262" r:id="Reb8cd0c9a2e9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7974685d44a81" /><Relationship Type="http://schemas.openxmlformats.org/officeDocument/2006/relationships/slide" Target="/ppt/slides/slide1.xml" Id="Rbe698bb47a0f40a7" /><Relationship Type="http://schemas.openxmlformats.org/officeDocument/2006/relationships/slide" Target="/ppt/slides/slide2.xml" Id="Rd322150198554916" /><Relationship Type="http://schemas.openxmlformats.org/officeDocument/2006/relationships/slide" Target="/ppt/slides/slide3.xml" Id="R02d7d5ddc69b4ae8" /><Relationship Type="http://schemas.openxmlformats.org/officeDocument/2006/relationships/slide" Target="/ppt/slides/slide4.xml" Id="R1c97f3d2781b4e39" /><Relationship Type="http://schemas.openxmlformats.org/officeDocument/2006/relationships/slide" Target="/ppt/slides/slide5.xml" Id="Rfd1f0fd46942499e" /><Relationship Type="http://schemas.openxmlformats.org/officeDocument/2006/relationships/slide" Target="/ppt/slides/slide6.xml" Id="R3d8170bd79714bb5" /><Relationship Type="http://schemas.openxmlformats.org/officeDocument/2006/relationships/slide" Target="/ppt/slides/slide7.xml" Id="Reb8cd0c9a2e9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7752c2866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a877c8de4999" /><Relationship Type="http://schemas.openxmlformats.org/officeDocument/2006/relationships/theme" Target="/ppt/slideMasters/theme/theme1.xml" Id="Rccd6ffbfcd09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ea877c8de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77c6bd07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03fe5d2c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901536a6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fbcb8bc7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b22c2c95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6cebd3d3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c79d2f72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