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1eef88189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ba81d2c434fa8"/>
  </p:sldMasterIdLst>
  <p:sldIdLst>
    <p:sldId xmlns:r="http://schemas.openxmlformats.org/officeDocument/2006/relationships" id="256" r:id="R8c3a3fe82747470d"/>
    <p:sldId xmlns:r="http://schemas.openxmlformats.org/officeDocument/2006/relationships" id="257" r:id="Rc96ac41fff9c4a71"/>
    <p:sldId xmlns:r="http://schemas.openxmlformats.org/officeDocument/2006/relationships" id="258" r:id="Ra6c7ecbca72d40fb"/>
    <p:sldId xmlns:r="http://schemas.openxmlformats.org/officeDocument/2006/relationships" id="259" r:id="R934845a8d75144a0"/>
    <p:sldId xmlns:r="http://schemas.openxmlformats.org/officeDocument/2006/relationships" id="260" r:id="Rf0005d2a74ce4f20"/>
    <p:sldId xmlns:r="http://schemas.openxmlformats.org/officeDocument/2006/relationships" id="261" r:id="R5bbc77be53f44dd3"/>
    <p:sldId xmlns:r="http://schemas.openxmlformats.org/officeDocument/2006/relationships" id="262" r:id="R449f4b2d1961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ba81d2c434fa8" /><Relationship Type="http://schemas.openxmlformats.org/officeDocument/2006/relationships/slide" Target="/ppt/slides/slide1.xml" Id="R8c3a3fe82747470d" /><Relationship Type="http://schemas.openxmlformats.org/officeDocument/2006/relationships/slide" Target="/ppt/slides/slide2.xml" Id="Rc96ac41fff9c4a71" /><Relationship Type="http://schemas.openxmlformats.org/officeDocument/2006/relationships/slide" Target="/ppt/slides/slide3.xml" Id="Ra6c7ecbca72d40fb" /><Relationship Type="http://schemas.openxmlformats.org/officeDocument/2006/relationships/slide" Target="/ppt/slides/slide4.xml" Id="R934845a8d75144a0" /><Relationship Type="http://schemas.openxmlformats.org/officeDocument/2006/relationships/slide" Target="/ppt/slides/slide5.xml" Id="Rf0005d2a74ce4f20" /><Relationship Type="http://schemas.openxmlformats.org/officeDocument/2006/relationships/slide" Target="/ppt/slides/slide6.xml" Id="R5bbc77be53f44dd3" /><Relationship Type="http://schemas.openxmlformats.org/officeDocument/2006/relationships/slide" Target="/ppt/slides/slide7.xml" Id="R449f4b2d1961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c61ad6f84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9d7a67adb498a" /><Relationship Type="http://schemas.openxmlformats.org/officeDocument/2006/relationships/theme" Target="/ppt/slideMasters/theme/theme1.xml" Id="Rb1e6ba5ebb18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9d7a67adb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4e56b7a9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1a1740b87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d9710c232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03662ac3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80cf48ea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e0612585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78631ad60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75 526 177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105 088 838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