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dce9c2c9d4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2e84f525847b9"/>
  </p:sldMasterIdLst>
  <p:sldIdLst>
    <p:sldId xmlns:r="http://schemas.openxmlformats.org/officeDocument/2006/relationships" id="256" r:id="R694871908a87457e"/>
    <p:sldId xmlns:r="http://schemas.openxmlformats.org/officeDocument/2006/relationships" id="257" r:id="R8065e1a132984c79"/>
    <p:sldId xmlns:r="http://schemas.openxmlformats.org/officeDocument/2006/relationships" id="258" r:id="R5706742edf2e4a26"/>
    <p:sldId xmlns:r="http://schemas.openxmlformats.org/officeDocument/2006/relationships" id="259" r:id="Rf999840064154a43"/>
    <p:sldId xmlns:r="http://schemas.openxmlformats.org/officeDocument/2006/relationships" id="260" r:id="R6faf4e10935d45d6"/>
    <p:sldId xmlns:r="http://schemas.openxmlformats.org/officeDocument/2006/relationships" id="261" r:id="Ra6d6530bc5b04c60"/>
    <p:sldId xmlns:r="http://schemas.openxmlformats.org/officeDocument/2006/relationships" id="262" r:id="R76c8947179a3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2e84f525847b9" /><Relationship Type="http://schemas.openxmlformats.org/officeDocument/2006/relationships/slide" Target="/ppt/slides/slide1.xml" Id="R694871908a87457e" /><Relationship Type="http://schemas.openxmlformats.org/officeDocument/2006/relationships/slide" Target="/ppt/slides/slide2.xml" Id="R8065e1a132984c79" /><Relationship Type="http://schemas.openxmlformats.org/officeDocument/2006/relationships/slide" Target="/ppt/slides/slide3.xml" Id="R5706742edf2e4a26" /><Relationship Type="http://schemas.openxmlformats.org/officeDocument/2006/relationships/slide" Target="/ppt/slides/slide4.xml" Id="Rf999840064154a43" /><Relationship Type="http://schemas.openxmlformats.org/officeDocument/2006/relationships/slide" Target="/ppt/slides/slide5.xml" Id="R6faf4e10935d45d6" /><Relationship Type="http://schemas.openxmlformats.org/officeDocument/2006/relationships/slide" Target="/ppt/slides/slide6.xml" Id="Ra6d6530bc5b04c60" /><Relationship Type="http://schemas.openxmlformats.org/officeDocument/2006/relationships/slide" Target="/ppt/slides/slide7.xml" Id="R76c8947179a3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cc7d7a7da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ae09e76c14fcf" /><Relationship Type="http://schemas.openxmlformats.org/officeDocument/2006/relationships/theme" Target="/ppt/slideMasters/theme/theme1.xml" Id="R1ce5a59bd59a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ae09e76c1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c22f2ca8a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7055dc4db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1664eb941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cf1f7e388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9badf890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cc503b128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da747916c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