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44a928348a44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564a7aebfb47a6"/>
  </p:sldMasterIdLst>
  <p:sldIdLst>
    <p:sldId xmlns:r="http://schemas.openxmlformats.org/officeDocument/2006/relationships" id="256" r:id="R0b93c10b7b5246c3"/>
    <p:sldId xmlns:r="http://schemas.openxmlformats.org/officeDocument/2006/relationships" id="257" r:id="R2bda054b2bfe4bcd"/>
    <p:sldId xmlns:r="http://schemas.openxmlformats.org/officeDocument/2006/relationships" id="258" r:id="R148146dd03d34121"/>
    <p:sldId xmlns:r="http://schemas.openxmlformats.org/officeDocument/2006/relationships" id="259" r:id="R295029237c7f4bd9"/>
    <p:sldId xmlns:r="http://schemas.openxmlformats.org/officeDocument/2006/relationships" id="260" r:id="R92d9d07c0d644753"/>
    <p:sldId xmlns:r="http://schemas.openxmlformats.org/officeDocument/2006/relationships" id="261" r:id="R8bf4b3d4508240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564a7aebfb47a6" /><Relationship Type="http://schemas.openxmlformats.org/officeDocument/2006/relationships/slide" Target="/ppt/slides/slide1.xml" Id="R0b93c10b7b5246c3" /><Relationship Type="http://schemas.openxmlformats.org/officeDocument/2006/relationships/slide" Target="/ppt/slides/slide2.xml" Id="R2bda054b2bfe4bcd" /><Relationship Type="http://schemas.openxmlformats.org/officeDocument/2006/relationships/slide" Target="/ppt/slides/slide3.xml" Id="R148146dd03d34121" /><Relationship Type="http://schemas.openxmlformats.org/officeDocument/2006/relationships/slide" Target="/ppt/slides/slide4.xml" Id="R295029237c7f4bd9" /><Relationship Type="http://schemas.openxmlformats.org/officeDocument/2006/relationships/slide" Target="/ppt/slides/slide5.xml" Id="R92d9d07c0d644753" /><Relationship Type="http://schemas.openxmlformats.org/officeDocument/2006/relationships/slide" Target="/ppt/slides/slide6.xml" Id="R8bf4b3d4508240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55c8568e3246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650a03c304221" /><Relationship Type="http://schemas.openxmlformats.org/officeDocument/2006/relationships/theme" Target="/ppt/slideMasters/theme/theme1.xml" Id="R05eba65910d544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a650a03c3042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5e0ebfeac47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8fb9161834b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af205bc244a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b07c7f56747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7889519804d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4bf6a17ab49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PETIMA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Malling &amp; Co Forvaltning AS, Dronning Mauds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02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980 357 708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