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d064630f09f4a2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2e0e0c4d3a844fd"/>
  </p:sldMasterIdLst>
  <p:sldIdLst>
    <p:sldId xmlns:r="http://schemas.openxmlformats.org/officeDocument/2006/relationships" id="256" r:id="Ree05ca46c8444c95"/>
    <p:sldId xmlns:r="http://schemas.openxmlformats.org/officeDocument/2006/relationships" id="257" r:id="R30d1bb5c78ed47fd"/>
    <p:sldId xmlns:r="http://schemas.openxmlformats.org/officeDocument/2006/relationships" id="258" r:id="R21ad7123148f48f2"/>
    <p:sldId xmlns:r="http://schemas.openxmlformats.org/officeDocument/2006/relationships" id="259" r:id="R3a71733a66804413"/>
    <p:sldId xmlns:r="http://schemas.openxmlformats.org/officeDocument/2006/relationships" id="260" r:id="Rb5d8662d5ce24fea"/>
    <p:sldId xmlns:r="http://schemas.openxmlformats.org/officeDocument/2006/relationships" id="261" r:id="Rd33adfd4dc364c13"/>
    <p:sldId xmlns:r="http://schemas.openxmlformats.org/officeDocument/2006/relationships" id="262" r:id="R452996529df3417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2e0e0c4d3a844fd" /><Relationship Type="http://schemas.openxmlformats.org/officeDocument/2006/relationships/slide" Target="/ppt/slides/slide1.xml" Id="Ree05ca46c8444c95" /><Relationship Type="http://schemas.openxmlformats.org/officeDocument/2006/relationships/slide" Target="/ppt/slides/slide2.xml" Id="R30d1bb5c78ed47fd" /><Relationship Type="http://schemas.openxmlformats.org/officeDocument/2006/relationships/slide" Target="/ppt/slides/slide3.xml" Id="R21ad7123148f48f2" /><Relationship Type="http://schemas.openxmlformats.org/officeDocument/2006/relationships/slide" Target="/ppt/slides/slide4.xml" Id="R3a71733a66804413" /><Relationship Type="http://schemas.openxmlformats.org/officeDocument/2006/relationships/slide" Target="/ppt/slides/slide5.xml" Id="Rb5d8662d5ce24fea" /><Relationship Type="http://schemas.openxmlformats.org/officeDocument/2006/relationships/slide" Target="/ppt/slides/slide6.xml" Id="Rd33adfd4dc364c13" /><Relationship Type="http://schemas.openxmlformats.org/officeDocument/2006/relationships/slide" Target="/ppt/slides/slide7.xml" Id="R452996529df3417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9a088c73013493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3fedc048234160" /><Relationship Type="http://schemas.openxmlformats.org/officeDocument/2006/relationships/theme" Target="/ppt/slideMasters/theme/theme1.xml" Id="R55bda279447b4db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63fedc04823416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3b74f1ad19496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9266e876704fd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b609940d81423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47a2ab763843e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643ccec3b94b0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2905719b9845a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275daa3e454a1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 1 REGNSKAPSHUSET VALHALL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REGNSKAPSHUSET VALHALL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REGNSKAPSHUSET VALHALL AS ble etablert [år] og holder til i Nesbyen.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REGNSKAPSHUSET VALHALL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REGNSKAPSHUSET VALHALL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REGNSKAPSHUSET VALHALL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74 432 914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7 364 268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6 057 922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12 865 247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31 960 303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REGNSKAPSHUSET VALHALL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HALLINGDAL VALDRES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REGNSKAPSHUSET VALHALL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Halandvegen 3A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3540 Nesbyen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07 25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firma@sb1regnskap.no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980 289 648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REGNSKAPSHUSET VALHALL AS</a:t>
            </a:r>
          </a:p>
        </p:txBody>
      </p:sp>
    </p:spTree>
  </p:cSld>
  <p:clrMapOvr>
    <a:masterClrMapping xmlns:a="http://schemas.openxmlformats.org/drawingml/2006/main"/>
  </p:clrMapOvr>
</p:sld>
</file>