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fadac28a6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3fce9c5504bbd"/>
  </p:sldMasterIdLst>
  <p:sldIdLst>
    <p:sldId xmlns:r="http://schemas.openxmlformats.org/officeDocument/2006/relationships" id="256" r:id="R01afba0c589343cb"/>
    <p:sldId xmlns:r="http://schemas.openxmlformats.org/officeDocument/2006/relationships" id="257" r:id="R0d1e425c7eb841e3"/>
    <p:sldId xmlns:r="http://schemas.openxmlformats.org/officeDocument/2006/relationships" id="258" r:id="Re65ddaa0e76c4c88"/>
    <p:sldId xmlns:r="http://schemas.openxmlformats.org/officeDocument/2006/relationships" id="259" r:id="Rc6217e5431f34c14"/>
    <p:sldId xmlns:r="http://schemas.openxmlformats.org/officeDocument/2006/relationships" id="260" r:id="Rd1b3413258cb405a"/>
    <p:sldId xmlns:r="http://schemas.openxmlformats.org/officeDocument/2006/relationships" id="261" r:id="R396828b495c74903"/>
    <p:sldId xmlns:r="http://schemas.openxmlformats.org/officeDocument/2006/relationships" id="262" r:id="R65667acc07b6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3fce9c5504bbd" /><Relationship Type="http://schemas.openxmlformats.org/officeDocument/2006/relationships/slide" Target="/ppt/slides/slide1.xml" Id="R01afba0c589343cb" /><Relationship Type="http://schemas.openxmlformats.org/officeDocument/2006/relationships/slide" Target="/ppt/slides/slide2.xml" Id="R0d1e425c7eb841e3" /><Relationship Type="http://schemas.openxmlformats.org/officeDocument/2006/relationships/slide" Target="/ppt/slides/slide3.xml" Id="Re65ddaa0e76c4c88" /><Relationship Type="http://schemas.openxmlformats.org/officeDocument/2006/relationships/slide" Target="/ppt/slides/slide4.xml" Id="Rc6217e5431f34c14" /><Relationship Type="http://schemas.openxmlformats.org/officeDocument/2006/relationships/slide" Target="/ppt/slides/slide5.xml" Id="Rd1b3413258cb405a" /><Relationship Type="http://schemas.openxmlformats.org/officeDocument/2006/relationships/slide" Target="/ppt/slides/slide6.xml" Id="R396828b495c74903" /><Relationship Type="http://schemas.openxmlformats.org/officeDocument/2006/relationships/slide" Target="/ppt/slides/slide7.xml" Id="R65667acc07b6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f2d2de24a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128871194620" /><Relationship Type="http://schemas.openxmlformats.org/officeDocument/2006/relationships/theme" Target="/ppt/slideMasters/theme/theme1.xml" Id="R06bb6595e74e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f12887119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e1fd4db9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f0a33699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b5358b42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55c19549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e780d4927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b5877586b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e4bb4c22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2 141 196 000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2 283 112 000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