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b250cddbc043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90f431b2a14b56"/>
  </p:sldMasterIdLst>
  <p:sldIdLst>
    <p:sldId xmlns:r="http://schemas.openxmlformats.org/officeDocument/2006/relationships" id="256" r:id="Rfbe4d351d7c341b9"/>
    <p:sldId xmlns:r="http://schemas.openxmlformats.org/officeDocument/2006/relationships" id="257" r:id="Rabdf1845c49d42af"/>
    <p:sldId xmlns:r="http://schemas.openxmlformats.org/officeDocument/2006/relationships" id="258" r:id="R27506aacb8c64481"/>
    <p:sldId xmlns:r="http://schemas.openxmlformats.org/officeDocument/2006/relationships" id="259" r:id="Rdfcf96d9f5ec4621"/>
    <p:sldId xmlns:r="http://schemas.openxmlformats.org/officeDocument/2006/relationships" id="260" r:id="R78770bb7d2734495"/>
    <p:sldId xmlns:r="http://schemas.openxmlformats.org/officeDocument/2006/relationships" id="261" r:id="R75aef30f24a54a9d"/>
    <p:sldId xmlns:r="http://schemas.openxmlformats.org/officeDocument/2006/relationships" id="262" r:id="R557e854e66484a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0f431b2a14b56" /><Relationship Type="http://schemas.openxmlformats.org/officeDocument/2006/relationships/slide" Target="/ppt/slides/slide1.xml" Id="Rfbe4d351d7c341b9" /><Relationship Type="http://schemas.openxmlformats.org/officeDocument/2006/relationships/slide" Target="/ppt/slides/slide2.xml" Id="Rabdf1845c49d42af" /><Relationship Type="http://schemas.openxmlformats.org/officeDocument/2006/relationships/slide" Target="/ppt/slides/slide3.xml" Id="R27506aacb8c64481" /><Relationship Type="http://schemas.openxmlformats.org/officeDocument/2006/relationships/slide" Target="/ppt/slides/slide4.xml" Id="Rdfcf96d9f5ec4621" /><Relationship Type="http://schemas.openxmlformats.org/officeDocument/2006/relationships/slide" Target="/ppt/slides/slide5.xml" Id="R78770bb7d2734495" /><Relationship Type="http://schemas.openxmlformats.org/officeDocument/2006/relationships/slide" Target="/ppt/slides/slide6.xml" Id="R75aef30f24a54a9d" /><Relationship Type="http://schemas.openxmlformats.org/officeDocument/2006/relationships/slide" Target="/ppt/slides/slide7.xml" Id="R557e854e66484a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6bee39da44e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eb4c049e14343" /><Relationship Type="http://schemas.openxmlformats.org/officeDocument/2006/relationships/theme" Target="/ppt/slideMasters/theme/theme1.xml" Id="R2b330beee6e347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ceb4c049e143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4a551d74040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835238a1543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3e77488f940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1cabe0ad94f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7f0dafe424c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5a5b0ad564c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6afe2d1294f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ELOY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188 789 742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193 385 083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193 533 340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LOY ERIK FRITZ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Ulriksdal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erikfloy@gmail.com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980 203 646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