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469ed5110a45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a0fa3e8d74481b"/>
  </p:sldMasterIdLst>
  <p:sldIdLst>
    <p:sldId xmlns:r="http://schemas.openxmlformats.org/officeDocument/2006/relationships" id="256" r:id="R52dcd903d33e489d"/>
    <p:sldId xmlns:r="http://schemas.openxmlformats.org/officeDocument/2006/relationships" id="257" r:id="R62b4c140fec3425e"/>
    <p:sldId xmlns:r="http://schemas.openxmlformats.org/officeDocument/2006/relationships" id="258" r:id="R374085f69f444e66"/>
    <p:sldId xmlns:r="http://schemas.openxmlformats.org/officeDocument/2006/relationships" id="259" r:id="Rdf8c7d3792664e11"/>
    <p:sldId xmlns:r="http://schemas.openxmlformats.org/officeDocument/2006/relationships" id="260" r:id="R85f57db3a08a48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0fa3e8d74481b" /><Relationship Type="http://schemas.openxmlformats.org/officeDocument/2006/relationships/slide" Target="/ppt/slides/slide1.xml" Id="R52dcd903d33e489d" /><Relationship Type="http://schemas.openxmlformats.org/officeDocument/2006/relationships/slide" Target="/ppt/slides/slide2.xml" Id="R62b4c140fec3425e" /><Relationship Type="http://schemas.openxmlformats.org/officeDocument/2006/relationships/slide" Target="/ppt/slides/slide3.xml" Id="R374085f69f444e66" /><Relationship Type="http://schemas.openxmlformats.org/officeDocument/2006/relationships/slide" Target="/ppt/slides/slide4.xml" Id="Rdf8c7d3792664e11" /><Relationship Type="http://schemas.openxmlformats.org/officeDocument/2006/relationships/slide" Target="/ppt/slides/slide5.xml" Id="R85f57db3a08a48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1c4944056f4c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4825d67494c6c" /><Relationship Type="http://schemas.openxmlformats.org/officeDocument/2006/relationships/theme" Target="/ppt/slideMasters/theme/theme1.xml" Id="R95ec0fdc7d3343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64825d67494c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e16f0017345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f09044f424b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dfd2e124b41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301b7ff9d40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9d4426db845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