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8d694cb2dc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df8cd250e4a35"/>
  </p:sldMasterIdLst>
  <p:sldIdLst>
    <p:sldId xmlns:r="http://schemas.openxmlformats.org/officeDocument/2006/relationships" id="256" r:id="R2c499a9c01bf45f9"/>
    <p:sldId xmlns:r="http://schemas.openxmlformats.org/officeDocument/2006/relationships" id="257" r:id="R38e708cc1f9947d4"/>
    <p:sldId xmlns:r="http://schemas.openxmlformats.org/officeDocument/2006/relationships" id="258" r:id="Rad59b2490a864265"/>
    <p:sldId xmlns:r="http://schemas.openxmlformats.org/officeDocument/2006/relationships" id="259" r:id="Rfde7377fb529429e"/>
    <p:sldId xmlns:r="http://schemas.openxmlformats.org/officeDocument/2006/relationships" id="260" r:id="Ra3a1b52ab3954336"/>
    <p:sldId xmlns:r="http://schemas.openxmlformats.org/officeDocument/2006/relationships" id="261" r:id="R2f6f823604c841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df8cd250e4a35" /><Relationship Type="http://schemas.openxmlformats.org/officeDocument/2006/relationships/slide" Target="/ppt/slides/slide1.xml" Id="R2c499a9c01bf45f9" /><Relationship Type="http://schemas.openxmlformats.org/officeDocument/2006/relationships/slide" Target="/ppt/slides/slide2.xml" Id="R38e708cc1f9947d4" /><Relationship Type="http://schemas.openxmlformats.org/officeDocument/2006/relationships/slide" Target="/ppt/slides/slide3.xml" Id="Rad59b2490a864265" /><Relationship Type="http://schemas.openxmlformats.org/officeDocument/2006/relationships/slide" Target="/ppt/slides/slide4.xml" Id="Rfde7377fb529429e" /><Relationship Type="http://schemas.openxmlformats.org/officeDocument/2006/relationships/slide" Target="/ppt/slides/slide5.xml" Id="Ra3a1b52ab3954336" /><Relationship Type="http://schemas.openxmlformats.org/officeDocument/2006/relationships/slide" Target="/ppt/slides/slide6.xml" Id="R2f6f823604c841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c51b609644c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aa5e4a6af4557" /><Relationship Type="http://schemas.openxmlformats.org/officeDocument/2006/relationships/theme" Target="/ppt/slideMasters/theme/theme1.xml" Id="R89bbf726e161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aa5e4a6af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2cab7ceef42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5bc5c399144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0215bc20345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cf2b2acbb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655d7848b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fe7731a17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3 263 990 699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3 105 367 973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3 103 920 910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17 208 998 838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17 238 323 758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