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036404d57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843a09f0c4811"/>
  </p:sldMasterIdLst>
  <p:sldIdLst>
    <p:sldId xmlns:r="http://schemas.openxmlformats.org/officeDocument/2006/relationships" id="256" r:id="R399ce06f1dd64cad"/>
    <p:sldId xmlns:r="http://schemas.openxmlformats.org/officeDocument/2006/relationships" id="257" r:id="Rd39d43c9f2b14100"/>
    <p:sldId xmlns:r="http://schemas.openxmlformats.org/officeDocument/2006/relationships" id="258" r:id="R8111904402e44e99"/>
    <p:sldId xmlns:r="http://schemas.openxmlformats.org/officeDocument/2006/relationships" id="259" r:id="R0f78472005264ab5"/>
    <p:sldId xmlns:r="http://schemas.openxmlformats.org/officeDocument/2006/relationships" id="260" r:id="Rd68adf5fa3a4436f"/>
    <p:sldId xmlns:r="http://schemas.openxmlformats.org/officeDocument/2006/relationships" id="261" r:id="R4888a9cb5176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843a09f0c4811" /><Relationship Type="http://schemas.openxmlformats.org/officeDocument/2006/relationships/slide" Target="/ppt/slides/slide1.xml" Id="R399ce06f1dd64cad" /><Relationship Type="http://schemas.openxmlformats.org/officeDocument/2006/relationships/slide" Target="/ppt/slides/slide2.xml" Id="Rd39d43c9f2b14100" /><Relationship Type="http://schemas.openxmlformats.org/officeDocument/2006/relationships/slide" Target="/ppt/slides/slide3.xml" Id="R8111904402e44e99" /><Relationship Type="http://schemas.openxmlformats.org/officeDocument/2006/relationships/slide" Target="/ppt/slides/slide4.xml" Id="R0f78472005264ab5" /><Relationship Type="http://schemas.openxmlformats.org/officeDocument/2006/relationships/slide" Target="/ppt/slides/slide5.xml" Id="Rd68adf5fa3a4436f" /><Relationship Type="http://schemas.openxmlformats.org/officeDocument/2006/relationships/slide" Target="/ppt/slides/slide6.xml" Id="R4888a9cb5176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f9ec619ef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f2de5139c46b6" /><Relationship Type="http://schemas.openxmlformats.org/officeDocument/2006/relationships/theme" Target="/ppt/slideMasters/theme/theme1.xml" Id="R92a47e11a0d9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f2de5139c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97830a29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77ff4461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f4209071045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a03d70e9d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5674ba09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bc9da1cf64c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 ODIN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980 146 618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