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1678dd6bda47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06b3ce940d432b"/>
  </p:sldMasterIdLst>
  <p:sldIdLst>
    <p:sldId xmlns:r="http://schemas.openxmlformats.org/officeDocument/2006/relationships" id="256" r:id="Rcb246a5fa51d4ca0"/>
    <p:sldId xmlns:r="http://schemas.openxmlformats.org/officeDocument/2006/relationships" id="257" r:id="R857b8c1615cf4f38"/>
    <p:sldId xmlns:r="http://schemas.openxmlformats.org/officeDocument/2006/relationships" id="258" r:id="R5a8efae0f3dd49db"/>
    <p:sldId xmlns:r="http://schemas.openxmlformats.org/officeDocument/2006/relationships" id="259" r:id="R1aae45b65b8a4859"/>
    <p:sldId xmlns:r="http://schemas.openxmlformats.org/officeDocument/2006/relationships" id="260" r:id="R33f4ea482e414eb4"/>
    <p:sldId xmlns:r="http://schemas.openxmlformats.org/officeDocument/2006/relationships" id="261" r:id="Rb106648edea645ea"/>
    <p:sldId xmlns:r="http://schemas.openxmlformats.org/officeDocument/2006/relationships" id="262" r:id="R24a02b83f32048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06b3ce940d432b" /><Relationship Type="http://schemas.openxmlformats.org/officeDocument/2006/relationships/slide" Target="/ppt/slides/slide1.xml" Id="Rcb246a5fa51d4ca0" /><Relationship Type="http://schemas.openxmlformats.org/officeDocument/2006/relationships/slide" Target="/ppt/slides/slide2.xml" Id="R857b8c1615cf4f38" /><Relationship Type="http://schemas.openxmlformats.org/officeDocument/2006/relationships/slide" Target="/ppt/slides/slide3.xml" Id="R5a8efae0f3dd49db" /><Relationship Type="http://schemas.openxmlformats.org/officeDocument/2006/relationships/slide" Target="/ppt/slides/slide4.xml" Id="R1aae45b65b8a4859" /><Relationship Type="http://schemas.openxmlformats.org/officeDocument/2006/relationships/slide" Target="/ppt/slides/slide5.xml" Id="R33f4ea482e414eb4" /><Relationship Type="http://schemas.openxmlformats.org/officeDocument/2006/relationships/slide" Target="/ppt/slides/slide6.xml" Id="Rb106648edea645ea" /><Relationship Type="http://schemas.openxmlformats.org/officeDocument/2006/relationships/slide" Target="/ppt/slides/slide7.xml" Id="R24a02b83f32048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400110d4be48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f2c6d4afe4b21" /><Relationship Type="http://schemas.openxmlformats.org/officeDocument/2006/relationships/theme" Target="/ppt/slideMasters/theme/theme1.xml" Id="Rba7355f872eb42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1f2c6d4afe4b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9dabec9de45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04ba5263645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64893e90442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865339cf44c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bf3ea276247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f53bccf654c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60659b7a541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KJELL ELIASSEN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ELIASSEN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2 960 869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7 511 198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8 522 712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ELIASSEN KJELL HUGO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Snorres gate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09 71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980 118 312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